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76" r:id="rId17"/>
    <p:sldId id="267" r:id="rId18"/>
    <p:sldId id="277" r:id="rId19"/>
    <p:sldId id="278" r:id="rId20"/>
    <p:sldId id="279" r:id="rId21"/>
    <p:sldId id="280" r:id="rId22"/>
    <p:sldId id="268" r:id="rId23"/>
    <p:sldId id="281" r:id="rId24"/>
    <p:sldId id="269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2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DB6B9E-DBC7-403F-ABB0-F595619A9B3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09A732-8F08-454E-8F2A-665122F1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irint.ru/pubhouse/3247/" TargetMode="External"/><Relationship Id="rId2" Type="http://schemas.openxmlformats.org/officeDocument/2006/relationships/hyperlink" Target="http://www.rg.ru/2013/11/25/doshk-standart-dok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abirint.ru/pubhouse/12/" TargetMode="External"/><Relationship Id="rId4" Type="http://schemas.openxmlformats.org/officeDocument/2006/relationships/hyperlink" Target="http://www.labirint.ru/pubhouse/53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ГБДОУ №57 Красногвардейского района</a:t>
            </a:r>
          </a:p>
          <a:p>
            <a:r>
              <a:rPr lang="ru-RU" smtClean="0"/>
              <a:t>Воспитатель </a:t>
            </a:r>
            <a:r>
              <a:rPr lang="ru-RU" smtClean="0"/>
              <a:t>Андреева В.Н</a:t>
            </a:r>
            <a:r>
              <a:rPr lang="ru-RU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14290"/>
            <a:ext cx="7175351" cy="471116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Консультация родителей.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Тема: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Здоровье детей и закаливание.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546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498"/>
            <a:ext cx="8208912" cy="203132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Прогулки на свежем воздухе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отлично закаливают детей. Бояться, что ребенок может во время прогулки простудиться, не следует. Надо только приучить его гулять в любую погоду, ежедневно бывать на свежем воздухе. Одежда для прогулки в холодное время года должна быть достаточно теплой и легкой, чтобы не стеснять движений. Не забывайте брать с собой на улицу игрушки, лопатки, саночки и т. п., чтобы малыш двигался, бегал.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08920"/>
            <a:ext cx="2814701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700" y="4064383"/>
            <a:ext cx="3362659" cy="278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360" y="2571823"/>
            <a:ext cx="2966640" cy="2985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799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51676"/>
            <a:ext cx="7308303" cy="203132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Купание в реке, озере и море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— один из лучших способов закаливания детского организма летом, так как при этом сочетается воздействие воздуха, солнечного света, воды и движений. Под влиянием купаний улучшаются сон, аппетит, обмен веществ. Поскольку холодная вода оказывает на организм сильное действие, целесообразно начинать такие процедуры после небольшого курса обливаний или душа.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4"/>
            <a:ext cx="6264696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673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740351" cy="230832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Хождение босиком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— один из древнейших приемов закаливания, широко практикуемый и сегодня во многих странах. К тому же происходит тренировка мышц стопы. Предохраняя от плоскостопия. Поэтому рекомендуется ходить босиком по скошенной траве, опавшей хвое в лесу и т. п. Начинать хождение босиком надо в комнате, сначала по 1 минуте и прибавлять через каждые 5—7 дней по 1 минуте, доведя общую продолжительность до 8—10 минут ежедневно.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36912"/>
            <a:ext cx="626469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89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2"/>
            <a:ext cx="7704855" cy="258532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Солнечные ванны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оказывают на организм дошкольников общее укрепляющее действие, усиливают обмен веществ, повышают сопротивляемость организма к заболеваниям. В коже под влиянием солнечных лучей образуются вещества, богатые витамином D (противорахитическим), что улучшает усвоение солей кальция и фосфора, особенно важных для растущего организма. Пребывание на солнце полезно еще потому, что дети привыкают переносить тепловое действие солнечных лучей и чувствуют себя бодро даже в жаркую погоду.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5400599" cy="388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90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6632"/>
            <a:ext cx="7416824" cy="258532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Закаливание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носоглотки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можно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проводить в любое время года. Детям 2—4 лет следует полоскать рот, а после 4 лет — горло кипяченой водой комнатной температуры с добавлением настоя ромашки или шалфея 2 раза в день — утром и вечером. На каждое полоскание используется 1/3 стакана воды. Для школьников температуру воды надо снижать через каждые 10 дней на 1—2 градуса и перейти, наконец, на температуру зимней водопроводной воды. Постепенно увеличивается и длительность процедуры.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2924944"/>
            <a:ext cx="6408713" cy="3933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203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000372"/>
            <a:ext cx="6512511" cy="25147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Формы закаливания в детском саду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34" y="731838"/>
            <a:ext cx="7572428" cy="53403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Закаливание в детском саду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может проводиться при определенных условиях: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 1) 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Закаливание 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должно проводиться регулярно. Перерыв в закаливании уменьшает сопротивляемость организма к простудным заболеваниям.         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   2) 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Закаливание 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начинается со слабых раздражителей и затем переходит к </a:t>
            </a:r>
            <a:r>
              <a:rPr lang="ru-RU" sz="2900" dirty="0" err="1" smtClean="0">
                <a:solidFill>
                  <a:schemeClr val="bg2">
                    <a:lumMod val="50000"/>
                  </a:schemeClr>
                </a:solidFill>
              </a:rPr>
              <a:t>сильным.Это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касается постепенного понижения воды, например, в ванночках для ног или температуры в помещении.                                                                                  3) 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Закаливание 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должно учитывать индивидуальные особенности организма и здоровья ребенка. Залогом успешного закаливания является также положительный настрой ребенка.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4) на з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акаливание в детском саду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должен дать «добро» врач.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  Последний пункт особенно важен, ведь существует еще и ряд противопоказаний, когда 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закаливание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ребенку не рекомендуется, а именно: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- если еще не прошло пяти дней после заболевания или профилактической прививки;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- если еще не прошло двух недель после обострения хронического заболевания;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- карантин в детском саду;                                                                     - повышенная температура у ребенка вечером;                                     - страх у ребенка перед закаливанием.</a:t>
            </a:r>
            <a:endParaRPr lang="ru-RU" sz="2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712968" cy="34778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Противопоказания к закаливающим процедурам: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острые заболевания, сопровождающиеся высокой температурой;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острые желудочно-кишечные расстройства;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резко повышенная нервная возбудимость;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декомпенсированные пороки сердца;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выраженная анемия (низкий гемоглобин);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резкое истощение;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ухудшение сна;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— резко отрицательное отношение к закаливающим процедурам.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835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596" y="142875"/>
            <a:ext cx="7715279" cy="5572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Закаливание воздухом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Свежий воздух –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замечательное средство закаливания детского организма!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Прогулки на свежем воздухе                      </a:t>
            </a:r>
          </a:p>
          <a:p>
            <a:pPr marL="502920" indent="-45720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(соблюдение режима прогулок ), вне  зависимости от погоды, ежедневно, в течение года (одежда по сезону)   -  все группы </a:t>
            </a:r>
          </a:p>
          <a:p>
            <a:pPr marL="502920" indent="-45720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Прием детей на улице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(все группы, кроме 1  младшей группы  в период  адаптации)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Утренняя гимнастика  на воздухе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 июнь – август )   - от 3 – 7 лет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Физкультурные занятия на воздухе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в течение года  (10 – 30 мин., в  зависимости  от возраста)  –  от  3 до 7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721839"/>
            <a:ext cx="81439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Воздушные ванны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после сна, ежедневно, в течение года ( 5 – 10 мин., в зависимости от возраста), а также  в течение дня    –  все группы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Облегченная одежда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в течение дня ежедневно, в  течение года ) –  все группы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Выполнение режима проветривания помещения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(по графику), ежедневно, в течение года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воздуха + 20)  – все группы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Дневной сон  с открытой фрамугой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воздуха +15 +16), ежедневно,    ( июнь  – сентябрь); Сон без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маечек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(от 3 – 7 лет)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Дыхательная гимнастика 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время утренней зарядки,  на физкультурном занятии, на прогулке, после сна , ежедневно, в течение года               ( все группы)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Хождение босиком по массажным коврикам  –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сна, ежедневно, в течение года.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Федеральный государственный образовательный стандарт дошкольного образования</a:t>
            </a:r>
          </a:p>
          <a:p>
            <a:r>
              <a:rPr lang="ru-RU" sz="1600" dirty="0" smtClean="0">
                <a:latin typeface="Arial Narrow" pitchFamily="34" charset="0"/>
              </a:rPr>
              <a:t>1.2. Стандарт разработан на основе Конституции Российской Федерации</a:t>
            </a:r>
            <a:r>
              <a:rPr lang="ru-RU" sz="1600" baseline="30000" dirty="0" smtClean="0">
                <a:latin typeface="Arial Narrow" pitchFamily="34" charset="0"/>
              </a:rPr>
              <a:t>1</a:t>
            </a:r>
            <a:r>
              <a:rPr lang="ru-RU" sz="1600" dirty="0" smtClean="0">
                <a:latin typeface="Arial Narrow" pitchFamily="34" charset="0"/>
              </a:rPr>
              <a:t> и законодательства Российской Федерации и с учетом Конвенции ООН о правах ребенка</a:t>
            </a:r>
            <a:r>
              <a:rPr lang="ru-RU" sz="1600" baseline="30000" dirty="0" smtClean="0">
                <a:latin typeface="Arial Narrow" pitchFamily="34" charset="0"/>
              </a:rPr>
              <a:t>2</a:t>
            </a:r>
          </a:p>
          <a:p>
            <a:r>
              <a:rPr lang="ru-RU" sz="1600" dirty="0" smtClean="0">
                <a:latin typeface="Arial Narrow" pitchFamily="34" charset="0"/>
              </a:rPr>
              <a:t>1.3. В Стандарте учитываются: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Arial Narrow" pitchFamily="34" charset="0"/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</a:t>
            </a:r>
          </a:p>
          <a:p>
            <a:pPr marL="342900" indent="-342900"/>
            <a:r>
              <a:rPr lang="ru-RU" sz="1600" dirty="0" smtClean="0">
                <a:latin typeface="Arial Narrow" pitchFamily="34" charset="0"/>
              </a:rPr>
              <a:t>1.6. Стандарт направлен на решение следующих задач: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Arial Narrow" pitchFamily="34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342900" indent="-342900"/>
            <a:r>
              <a:rPr lang="ru-RU" sz="1600" dirty="0" smtClean="0">
                <a:latin typeface="Arial Narrow" pitchFamily="34" charset="0"/>
              </a:rPr>
              <a:t> 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pPr marL="342900" indent="-342900"/>
            <a:r>
              <a:rPr lang="ru-RU" sz="1600" dirty="0" smtClean="0">
                <a:latin typeface="Arial Narrow" pitchFamily="34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342900" indent="-342900"/>
            <a:endParaRPr lang="ru-RU" sz="1600" dirty="0" smtClean="0">
              <a:latin typeface="Arial Narrow" pitchFamily="34" charset="0"/>
            </a:endParaRPr>
          </a:p>
          <a:p>
            <a:endParaRPr lang="ru-RU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472" y="285728"/>
            <a:ext cx="7643866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2) Закаливание водой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Влажные обтирания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мягкая варежка (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индив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для каждого ребенка), смоченная водой полотенцем  –  от 3 – 7 лет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Обливание ног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 после сна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воды +36 +18 +36) ; 2 недели, потом интервал  2 недели, в течение года                                      (от 3 – 7 лет )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Умывание –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после каждого приема пищи, после прогулки, после сна 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воды + 28  +20) , ежедневно   ( все группы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Контрастное обливание рук по локоть –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после сна 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воды +18 +20  - 20 – 30 сек.   (все группы)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Полоскание рта –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после каждого приема пищи   (50 – 70 мл. воды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воды + 20) , ежедневно - 3 раза в день                               (от 3 – 7 лет)                                        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Полоскание   горла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– после сна  (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воды   + 36  до  + 20), ежедневно (от 4 – 7 лет)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642938"/>
            <a:ext cx="7286654" cy="3952875"/>
          </a:xfrm>
          <a:ln>
            <a:noFill/>
          </a:ln>
          <a:effectLst/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Гимнастика после сна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1) Спокойная музыка (релаксация)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2) Упражнения, лёжа в кровати      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3) Упражнения, сидя в кровати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-Точечный массаж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200" b="0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Самомассаж</a:t>
            </a: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с помощью         индивидуальных   массажных  мячей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4)Упражнения возле кровати  (на коврике)</a:t>
            </a:r>
            <a:b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5) Хождение босиком по массажным  коврикам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sz="2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94692"/>
            <a:ext cx="7272808" cy="563231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Сущность закаливания заключается в развитии способности организма приспосабливаться к различным условиям окружающей среды, и в первую очередь к ее температурным изменениям.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Закаливание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способствует и повышению иммунитета к различным заболеваниям, способствует правильному обмену веществ, физическому и психическому развитию.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Детский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организм отличается высокой приспособляемостью, поэтому закаливать ребенка лучше с первых же дней жизни, используя свежий воздух, солнечные лучи и воду. Давно известно, что закаленный ребенок крепче, выносливее, чем незакаленный, он лучше переносит холод и жару, ветер и плохую погоду, реже болеет.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Систематическое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закаливание ребенка с самого раннего возраста обуславливает совершенствование процессов терморегуляции в его организме. В результате организм ребенка может хорошо регулировать выработку и отдачу тепла и приспосабливаться к соответствующим температурным условиям, предупреждая переохлаждение и перегревание.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31811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28662" y="1227728"/>
            <a:ext cx="750099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Примерный результат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Расширить знание родителей о формах закаливание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создать необходимые условия  для   реализации потребности ребенка в движении (срок – постоянно, отв. – педагоги, родители).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Проводить дома закаливающие мероприятия, рекомендованные в ДОУ (срок – постоянно, отв. – родители).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Обеспечение тесного сотрудничества и единых требований детского сада и семьи в вопросах здоровья детей (срок – постоянно, отв. – педагоги, родители).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5" y="2173288"/>
            <a:ext cx="8643966" cy="2422525"/>
          </a:xfrm>
        </p:spPr>
        <p:txBody>
          <a:bodyPr/>
          <a:lstStyle/>
          <a:p>
            <a:pPr algn="ctr">
              <a:buNone/>
            </a:pPr>
            <a:r>
              <a:rPr lang="ru-RU" sz="9600" dirty="0" smtClean="0">
                <a:solidFill>
                  <a:schemeClr val="accent2">
                    <a:lumMod val="75000"/>
                  </a:schemeClr>
                </a:solidFill>
              </a:rPr>
              <a:t>Будьте здоровы</a:t>
            </a:r>
            <a:endParaRPr lang="ru-RU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78581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Список литературы</a:t>
            </a:r>
          </a:p>
          <a:p>
            <a:pPr algn="ctr"/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http://www.rg.ru/2013/11/25/doshk-standart-dok.html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2. И. Анохина: Закаливание организма ребенка в ДОУ и семье Издательство: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АРКТИ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2010 г.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3. Николай Бурцев: Правильное закаливание детей от рождения до школы Издательство: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Феникс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2013 г.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4. Маргарита Кузнецова: Оздоровление детей в детском саду. Система мероприятий. Издательство: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Айрис-Пресс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2008 г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571480"/>
            <a:ext cx="792961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Обеспечение тесного сотрудничества и единых требований детского сада и семьи в вопросах здоровья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/>
              <a:t> </a:t>
            </a:r>
          </a:p>
          <a:p>
            <a:r>
              <a:rPr lang="ru-RU" sz="2000" b="1" dirty="0" smtClean="0"/>
              <a:t>Задачи: </a:t>
            </a:r>
          </a:p>
          <a:p>
            <a:endParaRPr lang="ru-RU" sz="2000" i="1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 Narrow" pitchFamily="34" charset="0"/>
              </a:rPr>
              <a:t>Познакомить  родителей с содержанием физкультурно-оздоровительной работы ДОУ и результатами деятельности педагогического коллектива по сохранению и укреплению здоровья дошкольников. 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 Narrow" pitchFamily="34" charset="0"/>
              </a:rPr>
              <a:t>Познакомить родителей с видами закаливания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 Narrow" pitchFamily="34" charset="0"/>
              </a:rPr>
              <a:t>Дать советы и рекомендации родителям по поводу укрепления здоровья их ребенка и воспитания привычки к здоровому образу жизни.</a:t>
            </a:r>
            <a:endParaRPr lang="ru-RU" sz="2000" i="1" dirty="0" smtClean="0"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 Narrow" pitchFamily="34" charset="0"/>
              </a:rPr>
              <a:t>Способствовать осознанию родителями ответственности за формирование у детей ценностного отношения к своему здоровью.</a:t>
            </a:r>
            <a:endParaRPr lang="ru-RU" sz="2000" i="1" dirty="0" smtClean="0">
              <a:latin typeface="Arial Narrow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903700"/>
            <a:ext cx="835824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Предварительная работа: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Анкетирование родителей «Какие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виды закаливания вы используете в вашей семье?»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Изготовление приглашений на собрание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Украшение группы плакатами с  пословицами о здоровье.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064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Закаливание — система мероприятий, повышающих выносливость организма к многообразным влияниям внешней среды и воспитывающих способность организма быстро и без вреда для здоровья приспособиться к неблагоприятным воздействиям средствами самозащиты.</a:t>
            </a:r>
          </a:p>
          <a:p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06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42910" y="521695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Принципы закаливания: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Систематичнось использования закаливающих процедур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.Постепенность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силы раздражающего воздействия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Последовательность в проведении закаливающих процедур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Учёт индивидуальных особенностей ребенка и состояние его здоровья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Комплексность воздействия природных факторов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.Положительно – эмоциональное отношение ребенка к закаливающим процедурам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93275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329" y="2420888"/>
            <a:ext cx="6638356" cy="92333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Формы закаливания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86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76672"/>
            <a:ext cx="8568952" cy="230832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Умывание — самый доступный в быту вид закаливания водой. Детям с полутора лет рекомендуется ежедневно умывать не только лицо и руки, но также шею и верхнюю часть груди до пояса. Начинать надо тепловатой водой (30-32 °С), постепенно снижая ее температуру до комнатной, а затем использовать воду из-под крана. После умывания тело ребенка растирают махровым полотенцем до легкого покраснения. Вода для умывания на ночь более теплая (на 2° выше утренней).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4996"/>
            <a:ext cx="5905500" cy="3924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47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380312" cy="2862322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Ножные ванны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— очень действенное средство закаливания, поскольку ноги, особенно стопы, наиболее чувствительны к охлаждению. Проводят их перед ночным сном. Воздействию подвергаются стопы и нижняя часть голени. Начальная температура воды для детей до 3 лет летом 33—35°, зимой — 35—36°. Постепенно снижая через каждую неделю температуру воды на 1 градус, доводят ее до 22—24° и ниже. Продолжительность процедуры 1—3 минуты. Ребенок в это время шевелит стопами, как бы переступая по дну таза.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12976"/>
            <a:ext cx="5832648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522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</TotalTime>
  <Words>941</Words>
  <Application>Microsoft Office PowerPoint</Application>
  <PresentationFormat>Экран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Консультация родителей. Тема: Здоровье детей и закаливание.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Формы закаливания в детском саду</vt:lpstr>
      <vt:lpstr>Слайд 16</vt:lpstr>
      <vt:lpstr>Слайд 17</vt:lpstr>
      <vt:lpstr>Слайд 18</vt:lpstr>
      <vt:lpstr>Слайд 19</vt:lpstr>
      <vt:lpstr>Слайд 20</vt:lpstr>
      <vt:lpstr>Гимнастика после сна 1) Спокойная музыка (релаксация) 2) Упражнения, лёжа в кровати       3) Упражнения, сидя в кровати -Точечный массаж - Самомассаж  с помощью         индивидуальных   массажных  мячей  4)Упражнения возле кровати  (на коврике)  5) Хождение босиком по массажным  коврикам       </vt:lpstr>
      <vt:lpstr>Слайд 22</vt:lpstr>
      <vt:lpstr>Слайд 23</vt:lpstr>
      <vt:lpstr>Будьте здоровы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и здоровье.</dc:title>
  <dc:creator>1</dc:creator>
  <cp:lastModifiedBy>Acer</cp:lastModifiedBy>
  <cp:revision>34</cp:revision>
  <dcterms:created xsi:type="dcterms:W3CDTF">2012-06-26T16:27:38Z</dcterms:created>
  <dcterms:modified xsi:type="dcterms:W3CDTF">2014-11-09T14:26:39Z</dcterms:modified>
</cp:coreProperties>
</file>