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4" r:id="rId3"/>
    <p:sldId id="262" r:id="rId4"/>
    <p:sldId id="257" r:id="rId5"/>
    <p:sldId id="258" r:id="rId6"/>
    <p:sldId id="261" r:id="rId7"/>
    <p:sldId id="259" r:id="rId8"/>
    <p:sldId id="260" r:id="rId9"/>
    <p:sldId id="263" r:id="rId10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718" autoAdjust="0"/>
  </p:normalViewPr>
  <p:slideViewPr>
    <p:cSldViewPr>
      <p:cViewPr varScale="1">
        <p:scale>
          <a:sx n="70" d="100"/>
          <a:sy n="70" d="100"/>
        </p:scale>
        <p:origin x="-87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-1338" y="-102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FB0CF8-3607-44A9-84F0-8471CD138A6B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EB785-A185-49C8-B958-09B1D48F6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C5601E-B3EA-4EC0-8CF3-E5AD5BBE752D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5F42D6-F0E7-4E14-B767-68ACA7D6F1A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62F91-EA1F-4C68-A6B6-35F0591DB905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E908A8-CA56-46D3-9B94-86048001F9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62F91-EA1F-4C68-A6B6-35F0591DB905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908A8-CA56-46D3-9B94-86048001F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62F91-EA1F-4C68-A6B6-35F0591DB905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908A8-CA56-46D3-9B94-86048001F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2462F91-EA1F-4C68-A6B6-35F0591DB905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DE908A8-CA56-46D3-9B94-86048001F9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62F91-EA1F-4C68-A6B6-35F0591DB905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908A8-CA56-46D3-9B94-86048001F9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62F91-EA1F-4C68-A6B6-35F0591DB905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908A8-CA56-46D3-9B94-86048001F9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908A8-CA56-46D3-9B94-86048001F9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62F91-EA1F-4C68-A6B6-35F0591DB905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62F91-EA1F-4C68-A6B6-35F0591DB905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908A8-CA56-46D3-9B94-86048001F9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62F91-EA1F-4C68-A6B6-35F0591DB905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908A8-CA56-46D3-9B94-86048001F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2462F91-EA1F-4C68-A6B6-35F0591DB905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DE908A8-CA56-46D3-9B94-86048001F9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62F91-EA1F-4C68-A6B6-35F0591DB905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E908A8-CA56-46D3-9B94-86048001F9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2462F91-EA1F-4C68-A6B6-35F0591DB905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DE908A8-CA56-46D3-9B94-86048001F9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blinds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2872468"/>
          </a:xfrm>
        </p:spPr>
        <p:txBody>
          <a:bodyPr>
            <a:normAutofit/>
          </a:bodyPr>
          <a:lstStyle/>
          <a:p>
            <a:endParaRPr lang="ru-RU" sz="1800" dirty="0" smtClean="0">
              <a:solidFill>
                <a:srgbClr val="FFFF00"/>
              </a:solidFill>
            </a:endParaRPr>
          </a:p>
          <a:p>
            <a:endParaRPr lang="ru-RU" sz="1800" dirty="0" smtClean="0">
              <a:solidFill>
                <a:srgbClr val="FFFF00"/>
              </a:solidFill>
            </a:endParaRPr>
          </a:p>
          <a:p>
            <a:r>
              <a:rPr lang="ru-RU" sz="1800" dirty="0" smtClean="0">
                <a:solidFill>
                  <a:srgbClr val="FFFF00"/>
                </a:solidFill>
              </a:rPr>
              <a:t>Составитель Гаджиева Н.К.</a:t>
            </a:r>
          </a:p>
          <a:p>
            <a:r>
              <a:rPr lang="ru-RU" sz="1800" dirty="0" smtClean="0">
                <a:solidFill>
                  <a:srgbClr val="FFFF00"/>
                </a:solidFill>
              </a:rPr>
              <a:t> воспитатель</a:t>
            </a:r>
            <a:endParaRPr lang="ru-RU" sz="1800" dirty="0">
              <a:solidFill>
                <a:srgbClr val="FFFF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600" dirty="0" smtClean="0">
                <a:solidFill>
                  <a:srgbClr val="7030A0"/>
                </a:solidFill>
              </a:rPr>
              <a:t>Что и как ест человек?</a:t>
            </a:r>
            <a:endParaRPr lang="ru-RU" sz="6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57200" y="1785926"/>
            <a:ext cx="8305800" cy="3056878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ru-RU" sz="1400" b="1" baseline="0" dirty="0" smtClean="0">
                <a:solidFill>
                  <a:schemeClr val="bg1"/>
                </a:solidFill>
              </a:rPr>
              <a:t> з</a:t>
            </a:r>
            <a:r>
              <a:rPr lang="ru-RU" sz="1400" b="1" dirty="0" smtClean="0">
                <a:solidFill>
                  <a:schemeClr val="bg1"/>
                </a:solidFill>
              </a:rPr>
              <a:t>адачи:</a:t>
            </a:r>
          </a:p>
          <a:p>
            <a:pPr>
              <a:buFont typeface="Arial" pitchFamily="34" charset="0"/>
              <a:buChar char="•"/>
            </a:pPr>
            <a:endParaRPr lang="ru-RU" sz="14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bg1"/>
                </a:solidFill>
              </a:rPr>
              <a:t> Выявить различия в употреблении пищи животным и человеком. </a:t>
            </a:r>
          </a:p>
          <a:p>
            <a:pPr>
              <a:buFont typeface="Arial" pitchFamily="34" charset="0"/>
              <a:buChar char="•"/>
            </a:pPr>
            <a:endParaRPr lang="ru-RU" sz="14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bg1"/>
                </a:solidFill>
              </a:rPr>
              <a:t> Объяснить детям, почему необходимо обрабатывать сырую пищу. </a:t>
            </a:r>
          </a:p>
          <a:p>
            <a:pPr>
              <a:buFont typeface="Arial" pitchFamily="34" charset="0"/>
              <a:buChar char="•"/>
            </a:pPr>
            <a:endParaRPr lang="ru-RU" sz="14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bg1"/>
                </a:solidFill>
              </a:rPr>
              <a:t> Совершенствовать культуру еды, умение правильно сервировать стол. </a:t>
            </a:r>
          </a:p>
          <a:p>
            <a:pPr>
              <a:buFont typeface="Arial" pitchFamily="34" charset="0"/>
              <a:buChar char="•"/>
            </a:pPr>
            <a:endParaRPr lang="ru-RU" sz="14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bg1"/>
                </a:solidFill>
              </a:rPr>
              <a:t> Расширение представлений о важном компоненте здорового образа жизни: питании. </a:t>
            </a:r>
          </a:p>
          <a:p>
            <a:pPr>
              <a:buFont typeface="Arial" pitchFamily="34" charset="0"/>
              <a:buChar char="•"/>
            </a:pPr>
            <a:endParaRPr lang="ru-RU" sz="14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bg1"/>
                </a:solidFill>
              </a:rPr>
              <a:t> Формирование элементарных представлений об истории человечества (первобытный строй) через реконструкцию образа жизни людей того времени (добыча и приготовление пищи) .</a:t>
            </a:r>
          </a:p>
          <a:p>
            <a:pPr>
              <a:buFont typeface="Arial" pitchFamily="34" charset="0"/>
              <a:buChar char="•"/>
            </a:pPr>
            <a:endParaRPr lang="ru-RU" sz="14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bg1"/>
                </a:solidFill>
              </a:rPr>
              <a:t>Обогащение речи детей, знакомство с новым словом «первобытные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200" y="1500174"/>
            <a:ext cx="8305800" cy="2071702"/>
          </a:xfrm>
        </p:spPr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ru-RU" sz="2000" b="1" dirty="0" smtClean="0">
                <a:solidFill>
                  <a:schemeClr val="bg1"/>
                </a:solidFill>
              </a:rPr>
              <a:t>Цель: </a:t>
            </a:r>
            <a:r>
              <a:rPr lang="ru-RU" sz="2000" b="1" dirty="0" smtClean="0">
                <a:solidFill>
                  <a:schemeClr val="tx1"/>
                </a:solidFill>
              </a:rPr>
              <a:t> дать представление о том, чем питается человек,</a:t>
            </a:r>
            <a:r>
              <a:rPr lang="ru-RU" sz="2000" b="1" dirty="0" smtClean="0"/>
              <a:t>  сохранение и укрепление физического здоровья детей.   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                         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blind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 descr="C:\Users\User\Desktop\1359199783_yvepy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424936" cy="6120680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Чем питаются кошки и собаки?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User\Desktop\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56792"/>
            <a:ext cx="4059238" cy="4536504"/>
          </a:xfrm>
          <a:prstGeom prst="rect">
            <a:avLst/>
          </a:prstGeom>
          <a:noFill/>
        </p:spPr>
      </p:pic>
      <p:pic>
        <p:nvPicPr>
          <p:cNvPr id="1027" name="Picture 3" descr="C:\Users\User\Desktop\1212343058_sobak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556792"/>
            <a:ext cx="4059238" cy="4536503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Набор продуктов. Посуда для приготовления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 descr="C:\Users\User\Desktop\438ba96e38c78a0f8c185b6950362ced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56792"/>
            <a:ext cx="4059238" cy="4536503"/>
          </a:xfrm>
          <a:prstGeom prst="rect">
            <a:avLst/>
          </a:prstGeom>
          <a:noFill/>
        </p:spPr>
      </p:pic>
      <p:pic>
        <p:nvPicPr>
          <p:cNvPr id="2051" name="Picture 3" descr="C:\Users\User\Desktop\kakuyu-posudu-vyibrat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556792"/>
            <a:ext cx="4059238" cy="4536504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Обработка продуктов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1289_html_10e7b02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4032448" cy="4752528"/>
          </a:xfrm>
          <a:prstGeom prst="rect">
            <a:avLst/>
          </a:prstGeom>
          <a:noFill/>
        </p:spPr>
      </p:pic>
      <p:pic>
        <p:nvPicPr>
          <p:cNvPr id="5123" name="Picture 3" descr="C:\Users\User\Desktop\1289_html_4fe83fe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412776"/>
            <a:ext cx="4032448" cy="4752528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recipes2010-step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645024"/>
            <a:ext cx="3682752" cy="2664296"/>
          </a:xfrm>
          <a:prstGeom prst="rect">
            <a:avLst/>
          </a:prstGeom>
          <a:noFill/>
        </p:spPr>
      </p:pic>
      <p:pic>
        <p:nvPicPr>
          <p:cNvPr id="3075" name="Picture 3" descr="C:\Users\User\Desktop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404664"/>
            <a:ext cx="4608512" cy="5832648"/>
          </a:xfrm>
          <a:prstGeom prst="rect">
            <a:avLst/>
          </a:prstGeom>
          <a:noFill/>
        </p:spPr>
      </p:pic>
      <p:pic>
        <p:nvPicPr>
          <p:cNvPr id="3076" name="Picture 4" descr="C:\Users\User\Desktop\salaty-iz-syryx-ovoshhej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04664"/>
            <a:ext cx="4032448" cy="3312368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Первобытные люди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User\Desktop\drm5-0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40768"/>
            <a:ext cx="4038600" cy="4824536"/>
          </a:xfrm>
          <a:prstGeom prst="rect">
            <a:avLst/>
          </a:prstGeom>
          <a:noFill/>
        </p:spPr>
      </p:pic>
      <p:pic>
        <p:nvPicPr>
          <p:cNvPr id="4099" name="Picture 3" descr="C:\Users\User\Desktop\i_00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9788" y="1412776"/>
            <a:ext cx="4038600" cy="4752528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Спасибо за внимание!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7170" name="Picture 2" descr="C:\Users\User\Desktop\619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12776"/>
            <a:ext cx="5976664" cy="4896544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89</TotalTime>
  <Words>131</Words>
  <Application>Microsoft Office PowerPoint</Application>
  <PresentationFormat>Экран (4:3)</PresentationFormat>
  <Paragraphs>24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Бумажная</vt:lpstr>
      <vt:lpstr>Что и как ест человек?</vt:lpstr>
      <vt:lpstr>Цель:  дать представление о том, чем питается человек,  сохранение и укрепление физического здоровья детей.                                   </vt:lpstr>
      <vt:lpstr>Слайд 3</vt:lpstr>
      <vt:lpstr>Чем питаются кошки и собаки?</vt:lpstr>
      <vt:lpstr>Набор продуктов. Посуда для приготовления.</vt:lpstr>
      <vt:lpstr>Обработка продуктов</vt:lpstr>
      <vt:lpstr>Слайд 7</vt:lpstr>
      <vt:lpstr>Первобытные люди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и как ест человек?</dc:title>
  <dc:creator>User</dc:creator>
  <cp:lastModifiedBy>Админ</cp:lastModifiedBy>
  <cp:revision>7</cp:revision>
  <dcterms:created xsi:type="dcterms:W3CDTF">2013-11-20T15:33:48Z</dcterms:created>
  <dcterms:modified xsi:type="dcterms:W3CDTF">2014-12-09T12:57:35Z</dcterms:modified>
</cp:coreProperties>
</file>