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5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 b="1" i="1" dirty="0" smtClean="0"/>
              <a:t>Интерактивные игры </a:t>
            </a:r>
            <a:br>
              <a:rPr lang="ru-RU" sz="3200" b="1" i="1" dirty="0" smtClean="0"/>
            </a:br>
            <a:r>
              <a:rPr lang="ru-RU" sz="3200" b="1" i="1" dirty="0" smtClean="0"/>
              <a:t>«Формирование здорового образа жизни у детей старшего дошкольного возраста с нарушением опорно-двигательного аппарата»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Автономная некоммерческая организация дошкольного образования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«Планета детства «Лада»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ДС №201 «Волшебница»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988840"/>
            <a:ext cx="7772400" cy="1500187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Интерактивная игра</a:t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6666"/>
                </a:solidFill>
              </a:rPr>
              <a:t>«Корзинка здоровья»</a:t>
            </a:r>
            <a:r>
              <a:rPr lang="ru-RU" sz="2400" dirty="0" smtClean="0">
                <a:solidFill>
                  <a:srgbClr val="006666"/>
                </a:solidFill>
              </a:rPr>
              <a:t/>
            </a:r>
            <a:br>
              <a:rPr lang="ru-RU" sz="2400" dirty="0" smtClean="0">
                <a:solidFill>
                  <a:srgbClr val="006666"/>
                </a:solidFill>
              </a:rPr>
            </a:b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2636912"/>
            <a:ext cx="871296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Задачи: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1.Развивать умение самостоятельно выбирать продукты, полезные для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костей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человека. Воспитывать ценностное отношение к своему здоровью (образовательная область "Физическое развитие").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2.Формировать готовность к совместной деятельности со сверстниками, развивать положительную самооценку, самоконтроль (образовательная область "Социально-коммуникативное развитие").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3.Развивать речевую активность, обогащать словарь детей (образовательная область "Речевое развитие") 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4.Развивать познавательную активность (образовательная область "Познавательное развитие").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Способ выполнения: индивидуально-поочерёдный, парами.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32363" y="5334000"/>
            <a:ext cx="1439862" cy="1366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42618" y="2054827"/>
            <a:ext cx="1463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255588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3629025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5386" y="3661172"/>
            <a:ext cx="1463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3528" y="243816"/>
            <a:ext cx="1463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8" name="Picture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5335588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99792" y="5373216"/>
            <a:ext cx="1463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0" name="Picture 28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420792" y="5317284"/>
            <a:ext cx="14636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38" y="2046288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0" descr="C:\Users\николай\Desktop\игры для и.ю\осанка\кости\молок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3933825"/>
            <a:ext cx="1084262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5" descr="C:\Users\николай\Desktop\игры для и.ю\осанка\кости\тыкв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2205038"/>
            <a:ext cx="982662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6" descr="C:\Users\николай\Desktop\игры для и.ю\осанка\0_834e8_b01974a3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2420938"/>
            <a:ext cx="2736850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9" descr="C:\Users\николай\Desktop\игры для и.ю\осанка\кости\белые грибы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7900" y="2349500"/>
            <a:ext cx="10906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0" descr="C:\Users\николай\Desktop\игры для и.ю\осанка\0205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975518" cy="731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7" name="Picture 41" descr="C:\Users\николай\Desktop\игры для и.ю\осанка\coca-cola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/>
            </a:extLst>
          </a:blip>
          <a:srcRect l="34406" r="34798"/>
          <a:stretch/>
        </p:blipFill>
        <p:spPr bwMode="auto">
          <a:xfrm rot="20169986">
            <a:off x="4146100" y="1888189"/>
            <a:ext cx="467522" cy="1198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18" name="Picture 42" descr="C:\Users\николай\Desktop\игры для и.ю\осанка\sol_1.jpg"/>
          <p:cNvPicPr>
            <a:picLocks noChangeAspect="1" noChangeArrowheads="1"/>
          </p:cNvPicPr>
          <p:nvPr/>
        </p:nvPicPr>
        <p:blipFill>
          <a:blip r:embed="rId9" cstate="print"/>
          <a:srcRect l="27019" r="25644"/>
          <a:stretch>
            <a:fillRect/>
          </a:stretch>
        </p:blipFill>
        <p:spPr bwMode="auto">
          <a:xfrm rot="640620">
            <a:off x="5991225" y="1830388"/>
            <a:ext cx="747713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3" descr="C:\Users\николай\Desktop\игры для и.ю\осанка\кости\помидоры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3213100"/>
            <a:ext cx="10350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3" descr="C:\Users\николай\Desktop\игры для и.ю\осанка\zerno1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8538" y="1916113"/>
            <a:ext cx="104298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C:\Users\николай\Desktop\игры для и.ю\осанка\кости\рыба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3933825"/>
            <a:ext cx="141763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4" descr="C:\Users\николай\Desktop\игры для и.ю\осанка\elitefon.ru_11597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8175" y="3141663"/>
            <a:ext cx="1223963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756663" y="0"/>
            <a:ext cx="4096571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«Корзинка здоровья»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24" name="Picture 2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275" y="3789363"/>
            <a:ext cx="1547813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3838" y="5322888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8713" y="1912938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300663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230188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3644900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6388" y="5322888"/>
            <a:ext cx="1414462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50175" y="5368925"/>
            <a:ext cx="92075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3783013"/>
            <a:ext cx="103028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4600" y="2163763"/>
            <a:ext cx="124936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3975" y="400050"/>
            <a:ext cx="1090613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73700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68" y="3746500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368" y="327025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8" y="5464175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368" y="2079625"/>
            <a:ext cx="1463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61655" y="1692275"/>
            <a:ext cx="2730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280" y="2125662"/>
            <a:ext cx="10858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055" y="5611812"/>
            <a:ext cx="9810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7468" y="385762"/>
            <a:ext cx="1042987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91430" y="4046537"/>
            <a:ext cx="122555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7618" y="5561012"/>
            <a:ext cx="814387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3630" y="3087687"/>
            <a:ext cx="1546225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2508194" y="188640"/>
            <a:ext cx="42787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Проверь себя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иемы ЗС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приемы ЗСТ</Template>
  <TotalTime>93</TotalTime>
  <Words>108</Words>
  <Application>Microsoft Office PowerPoint</Application>
  <PresentationFormat>Экран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приемы ЗСТ</vt:lpstr>
      <vt:lpstr>Интерактивные игры  «Формирование здорового образа жизни у детей старшего дошкольного возраста с нарушением опорно-двигательного аппарата»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методов и приемов в непосредственно образовательной деятельности  по физической культуре</dc:title>
  <dc:creator>1сота</dc:creator>
  <cp:lastModifiedBy>Valued eMachines Customer</cp:lastModifiedBy>
  <cp:revision>12</cp:revision>
  <dcterms:created xsi:type="dcterms:W3CDTF">2013-12-07T12:15:29Z</dcterms:created>
  <dcterms:modified xsi:type="dcterms:W3CDTF">2014-12-15T17:36:25Z</dcterms:modified>
</cp:coreProperties>
</file>