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83" r:id="rId27"/>
    <p:sldId id="27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D0FD4-3B59-489D-8BEA-E4E65020801E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73F14-EED1-4AED-B7FB-7A2F5BAC1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980728"/>
            <a:ext cx="7776864" cy="53285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Принципы построения и особенности планирования воспитательно-образовательного процесса с учетом ФГОС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Методисты комплекса ГБОУ Лицей №1524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Иванова Ирина Владимировна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Поспелова Анна Витальевна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развитие»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ru-RU" sz="2800" b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элементарных математических представлений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познавательно-исследовательской деятельности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Ознакомление с предметным окружением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Ознакомление с социальным миром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Ознакомление с миром природы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«Речевое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речи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Художественная литература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«Художественно-эстетическое 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Приобщение к искусству.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Изобразительная деятельность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Конструктивно-модельная деятельность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«Физическое развитие»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начальных представлений о здоровом образе жизни.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Физическая культура.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 воспитательно-образовательного процесса в группах ДОУ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495800" cy="45693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Перспективное планирование</a:t>
            </a:r>
          </a:p>
          <a:p>
            <a:pPr algn="ctr">
              <a:buNone/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планируется по разделам образовательных областей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71601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Календарное -тематическое планирование</a:t>
            </a:r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планируется по видам детской деятельности исходя из тематики, соответствующей содержанию программы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«От рождения до школы»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детской деятельности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игровая; </a:t>
            </a:r>
          </a:p>
          <a:p>
            <a:pPr lvl="0">
              <a:buFont typeface="Wingdings" pitchFamily="2" charset="2"/>
              <a:buChar char="v"/>
            </a:pPr>
            <a:r>
              <a:rPr lang="ru-RU" sz="3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двигательная; </a:t>
            </a:r>
          </a:p>
          <a:p>
            <a:pPr lvl="0">
              <a:buFont typeface="Wingdings" pitchFamily="2" charset="2"/>
              <a:buChar char="v"/>
            </a:pPr>
            <a:r>
              <a:rPr lang="ru-RU" sz="3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коммуникативная; </a:t>
            </a:r>
          </a:p>
          <a:p>
            <a:pPr lvl="0">
              <a:buFont typeface="Wingdings" pitchFamily="2" charset="2"/>
              <a:buChar char="v"/>
            </a:pPr>
            <a:r>
              <a:rPr lang="ru-RU" sz="3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познавательно-исследовательская; </a:t>
            </a:r>
          </a:p>
          <a:p>
            <a:pPr lvl="0">
              <a:buFont typeface="Wingdings" pitchFamily="2" charset="2"/>
              <a:buChar char="v"/>
            </a:pPr>
            <a:r>
              <a:rPr lang="ru-RU" sz="3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изобразительная;</a:t>
            </a:r>
          </a:p>
          <a:p>
            <a:pPr lvl="0">
              <a:buFont typeface="Wingdings" pitchFamily="2" charset="2"/>
              <a:buChar char="v"/>
            </a:pPr>
            <a:r>
              <a:rPr lang="ru-RU" sz="3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конструирование;</a:t>
            </a:r>
          </a:p>
          <a:p>
            <a:pPr lvl="0">
              <a:buFont typeface="Wingdings" pitchFamily="2" charset="2"/>
              <a:buChar char="v"/>
            </a:pPr>
            <a:r>
              <a:rPr lang="ru-RU" sz="3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чтение; </a:t>
            </a:r>
          </a:p>
          <a:p>
            <a:pPr lvl="0">
              <a:buFont typeface="Wingdings" pitchFamily="2" charset="2"/>
              <a:buChar char="v"/>
            </a:pPr>
            <a:r>
              <a:rPr lang="ru-RU" sz="3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музыкальная и;</a:t>
            </a:r>
          </a:p>
          <a:p>
            <a:pPr lvl="0">
              <a:buFont typeface="Wingdings" pitchFamily="2" charset="2"/>
              <a:buChar char="v"/>
            </a:pPr>
            <a:r>
              <a:rPr lang="ru-RU" sz="3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трудовая (как элемент)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 видов детской деятельности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деятельность: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Сюжетно – ролевых игр;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 –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драматизации;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 – ситуации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 видов детской деятельности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Двигательная деятельность: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Подвижные игры;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Индивидуальная работа 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Хороводные игры;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Спортивные развлечения;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Обучение элементам спортивным играм и упражнениям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 видов детской деятельности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Коммуникативная деятельность: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игры;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 по речевому развитию;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 видов детской деятельности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Познавательно-исследовательская деятельность: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Рассказ-беседа;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Беседы;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Опытно-исследовательская деятельность.</a:t>
            </a:r>
          </a:p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29600" cy="38164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образования.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понятия и структура ФГОС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 видов детской деятельности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Изобразительная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Беседы 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 видов детской деятельности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Конструирование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Обучение играм со строительным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материалом;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 видов детской деятельности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Чтение: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Разучивание и повторение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стихотворений;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произведений художественного и познавательного характера.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 видов детской деятельности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работа;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игры;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Развлечения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 видов детской деятельности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Трудовая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Поручения;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Коллективный труд.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Принципы построения комплексно-тематического планирования в ДОУ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 fontScale="40000" lnSpcReduction="20000"/>
          </a:bodyPr>
          <a:lstStyle/>
          <a:p>
            <a:pPr lvl="0" algn="ctr">
              <a:buFont typeface="Wingdings" pitchFamily="2" charset="2"/>
              <a:buChar char="v"/>
            </a:pPr>
            <a:r>
              <a:rPr lang="ru-RU" sz="65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Учет требований общеобразовательной программы с ориентацией на возрастные особенности воспитанников;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65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Систематизация знаний воспитанников</a:t>
            </a:r>
            <a:r>
              <a:rPr lang="ru-RU" sz="65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65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Интеграция </a:t>
            </a:r>
            <a:r>
              <a:rPr lang="ru-RU" sz="65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65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областей;</a:t>
            </a:r>
            <a:endParaRPr lang="ru-RU" sz="6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Wingdings" pitchFamily="2" charset="2"/>
              <a:buChar char="v"/>
            </a:pPr>
            <a:r>
              <a:rPr lang="ru-RU" sz="65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Тематика планирования соответствует  сезонным изменениям и явлениям общественной </a:t>
            </a:r>
            <a:r>
              <a:rPr lang="ru-RU" sz="65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жизни;</a:t>
            </a:r>
            <a:endParaRPr lang="ru-RU" sz="6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Wingdings" pitchFamily="2" charset="2"/>
              <a:buChar char="v"/>
            </a:pPr>
            <a:r>
              <a:rPr lang="ru-RU" sz="65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 охватывает всю непосредственно образовательную деятельность и виды детской деятельности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65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Взаимосвязь тем комплексно – тематического  планирования</a:t>
            </a:r>
          </a:p>
          <a:p>
            <a:pPr>
              <a:buNone/>
            </a:pPr>
            <a:endParaRPr lang="ru-RU" sz="6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5328592"/>
          </a:xfrm>
        </p:spPr>
        <p:txBody>
          <a:bodyPr>
            <a:normAutofit/>
          </a:bodyPr>
          <a:lstStyle/>
          <a:p>
            <a:r>
              <a:rPr lang="ru-RU" b="1" dirty="0" smtClean="0">
                <a:ln/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Педагоги не могут </a:t>
            </a:r>
            <a:br>
              <a:rPr lang="ru-RU" b="1" dirty="0" smtClean="0">
                <a:ln/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ln/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успешно кого-то учить,</a:t>
            </a:r>
            <a:br>
              <a:rPr lang="ru-RU" b="1" dirty="0" smtClean="0">
                <a:ln/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ln/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если в это же время усердно не учатся сами.</a:t>
            </a:r>
            <a:br>
              <a:rPr lang="ru-RU" b="1" dirty="0" smtClean="0">
                <a:ln/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ln/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                                        </a:t>
            </a:r>
            <a:r>
              <a:rPr lang="ru-RU" sz="2000" b="1" dirty="0" smtClean="0">
                <a:ln/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Али Апшерон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09728" indent="0"/>
            <a:r>
              <a:rPr lang="ru-RU" sz="3600" b="1" dirty="0" smtClean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3600" b="1" dirty="0" smtClean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032448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Благодарим </a:t>
            </a:r>
          </a:p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за </a:t>
            </a:r>
          </a:p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внимание!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3590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законодательстве РФ,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касающиеся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деятельности ДОУ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72819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01.09.2013 вступил в силу Федеральный  закон №273</a:t>
            </a:r>
            <a:r>
              <a:rPr lang="ru-RU" b="1" dirty="0"/>
              <a:t>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-ФЗ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«Об образовании в Российской Федерации»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Причины введения ФГОС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Реализация государственной политики в сфере образования, на право граждан Российской Федерации на получение качественного дошкольного образования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Сохранение уникальности и самоценности дошкольного детства, как важного этапа в общем развитии человека.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Обеспечение преемственности между дошкольным и начальным общим образованием.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Цели ФГОС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5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повышение социального статуса дошкольного образования</a:t>
            </a:r>
          </a:p>
          <a:p>
            <a:pPr>
              <a:buFont typeface="Wingdings" pitchFamily="2" charset="2"/>
              <a:buChar char="v"/>
            </a:pPr>
            <a:endParaRPr lang="ru-RU" sz="55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5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>
              <a:buNone/>
            </a:pPr>
            <a:endParaRPr lang="ru-RU" sz="5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5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>
              <a:buFont typeface="Wingdings" pitchFamily="2" charset="2"/>
              <a:buChar char="v"/>
            </a:pPr>
            <a:endParaRPr lang="ru-RU" sz="5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5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ФГОС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9046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охраны и укрепления физического и психического здоровья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обеспечения равных возможностей полноценного развития каждого ребёнка в период дошкольного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детства;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обеспечение преемственности основных образовательных программ дошкольного и начального общего образования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создания благоприятных условий развития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объединения обучения и воспитания в целостный образовательный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процесс;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общей культуры личности детей,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обеспечения вариативности и разнообразия содержания образовательных программ и организационных форм уровня дошкольного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образования;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1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 и физиологическим особенностям детей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обеспечения психолого-педагогической поддержки семьи и повышения компетентности родителей (законных представителей) </a:t>
            </a:r>
            <a:endPara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направлений для систематического взаимодействия физических и юридических лиц, а также взаимодействия педагогических и общественных объединений.</a:t>
            </a:r>
          </a:p>
          <a:p>
            <a:pPr>
              <a:buFont typeface="Wingdings" pitchFamily="2" charset="2"/>
              <a:buChar char="v"/>
            </a:pP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ФГОС  основан на принципах дошкольного образования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полноценное проживание ребенком всех этапов детства  </a:t>
            </a:r>
          </a:p>
          <a:p>
            <a:pPr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построение образовательной деятельности на основе индивидуальных особенностей каждого ребенка </a:t>
            </a:r>
          </a:p>
          <a:p>
            <a:pPr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содействие и сотрудничество детей и взрослых,  </a:t>
            </a:r>
          </a:p>
          <a:p>
            <a:pPr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поддержка инициативы детей в различных видах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сотрудничество с семьей;</a:t>
            </a:r>
          </a:p>
          <a:p>
            <a:pPr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приобщение детей к </a:t>
            </a:r>
            <a:r>
              <a:rPr lang="ru-RU" sz="23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государства; </a:t>
            </a:r>
          </a:p>
          <a:p>
            <a:pPr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формирование познавательных интересов и познавательных действий ребенка в различных видах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возрастная адекватность дошкольного образования</a:t>
            </a:r>
          </a:p>
          <a:p>
            <a:pPr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учет этнокультурной ситуации развития детей.</a:t>
            </a:r>
          </a:p>
          <a:p>
            <a:endParaRPr lang="ru-RU"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ФГОС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44016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</a:t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«Социально – коммуникативное развитие» 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Социализация, развитие общения, нравственное воспитание.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Ребенок в семье и сообществе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Самообслуживание, самостоятельность, трудовое воспитание.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основ безопасности.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626</Words>
  <Application>Microsoft Office PowerPoint</Application>
  <PresentationFormat>Экран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Принципы построения и особенности планирования воспитательно-образовательного процесса с учетом ФГОС                     Методисты комплекса ГБОУ Лицей №1524                                                    Иванова Ирина Владимировна                                                    Поспелова Анна Витальевна</vt:lpstr>
      <vt:lpstr>Федеральный Государственный Образовательный Стандарт дошкольного образования.  Основные понятия и структура ФГОС</vt:lpstr>
      <vt:lpstr>Изменения в законодательстве РФ, касающиеся деятельности ДОУ</vt:lpstr>
      <vt:lpstr>Причины введения ФГОС</vt:lpstr>
      <vt:lpstr>Цели ФГОС</vt:lpstr>
      <vt:lpstr>Задачи ФГОС</vt:lpstr>
      <vt:lpstr>ФГОС  основан на принципах дошкольного образования</vt:lpstr>
      <vt:lpstr>Образовательные области  по ФГОС</vt:lpstr>
      <vt:lpstr>Образовательная область  «Социально – коммуникативное развитие» </vt:lpstr>
      <vt:lpstr>Образовательная область «Познавательное развитие»</vt:lpstr>
      <vt:lpstr>Образовательная область «Речевое развитие»</vt:lpstr>
      <vt:lpstr>Образовательная область «Художественно-эстетическое развитие» </vt:lpstr>
      <vt:lpstr>Образовательная область «Физическое развитие»  </vt:lpstr>
      <vt:lpstr>Планирование воспитательно-образовательного процесса в группах ДОУ</vt:lpstr>
      <vt:lpstr>Виды детской деятельности</vt:lpstr>
      <vt:lpstr>Планирование видов детской деятельности</vt:lpstr>
      <vt:lpstr>Планирование видов детской деятельности</vt:lpstr>
      <vt:lpstr>Планирование видов детской деятельности</vt:lpstr>
      <vt:lpstr>Планирование видов детской деятельности</vt:lpstr>
      <vt:lpstr>Планирование видов детской деятельности</vt:lpstr>
      <vt:lpstr>Планирование видов детской деятельности</vt:lpstr>
      <vt:lpstr>Планирование видов детской деятельности</vt:lpstr>
      <vt:lpstr>Планирование видов детской деятельности</vt:lpstr>
      <vt:lpstr>Планирование видов детской деятельности</vt:lpstr>
      <vt:lpstr>Принципы построения комплексно-тематического планирования в ДОУ </vt:lpstr>
      <vt:lpstr>Педагоги не могут  успешно кого-то учить, если в это же время усердно не учатся сами.                                         Али Апшерон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63</cp:revision>
  <dcterms:created xsi:type="dcterms:W3CDTF">2014-09-15T05:53:48Z</dcterms:created>
  <dcterms:modified xsi:type="dcterms:W3CDTF">2014-09-22T08:11:52Z</dcterms:modified>
</cp:coreProperties>
</file>