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9" r:id="rId4"/>
    <p:sldId id="268" r:id="rId5"/>
    <p:sldId id="267" r:id="rId6"/>
    <p:sldId id="266" r:id="rId7"/>
    <p:sldId id="265" r:id="rId8"/>
    <p:sldId id="264" r:id="rId9"/>
    <p:sldId id="263" r:id="rId10"/>
    <p:sldId id="262" r:id="rId11"/>
    <p:sldId id="261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B160-A406-4C0E-A7A6-96482F1F2F09}" type="datetimeFigureOut">
              <a:rPr lang="ru-RU" smtClean="0"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B2E6-EC40-4B40-AA81-8183ADD45B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8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B160-A406-4C0E-A7A6-96482F1F2F09}" type="datetimeFigureOut">
              <a:rPr lang="ru-RU" smtClean="0"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B2E6-EC40-4B40-AA81-8183ADD45B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9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B160-A406-4C0E-A7A6-96482F1F2F09}" type="datetimeFigureOut">
              <a:rPr lang="ru-RU" smtClean="0"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B2E6-EC40-4B40-AA81-8183ADD45B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36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B160-A406-4C0E-A7A6-96482F1F2F09}" type="datetimeFigureOut">
              <a:rPr lang="ru-RU" smtClean="0"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B2E6-EC40-4B40-AA81-8183ADD45B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59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B160-A406-4C0E-A7A6-96482F1F2F09}" type="datetimeFigureOut">
              <a:rPr lang="ru-RU" smtClean="0"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B2E6-EC40-4B40-AA81-8183ADD45B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35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B160-A406-4C0E-A7A6-96482F1F2F09}" type="datetimeFigureOut">
              <a:rPr lang="ru-RU" smtClean="0"/>
              <a:t>13.09.2014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B2E6-EC40-4B40-AA81-8183ADD45B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98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B160-A406-4C0E-A7A6-96482F1F2F09}" type="datetimeFigureOut">
              <a:rPr lang="ru-RU" smtClean="0"/>
              <a:t>13.09.2014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B2E6-EC40-4B40-AA81-8183ADD45B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055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B160-A406-4C0E-A7A6-96482F1F2F09}" type="datetimeFigureOut">
              <a:rPr lang="ru-RU" smtClean="0"/>
              <a:t>13.09.2014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B2E6-EC40-4B40-AA81-8183ADD45B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73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B160-A406-4C0E-A7A6-96482F1F2F09}" type="datetimeFigureOut">
              <a:rPr lang="ru-RU" smtClean="0"/>
              <a:t>13.09.2014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B2E6-EC40-4B40-AA81-8183ADD45B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74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B160-A406-4C0E-A7A6-96482F1F2F09}" type="datetimeFigureOut">
              <a:rPr lang="ru-RU" smtClean="0"/>
              <a:t>13.09.2014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B2E6-EC40-4B40-AA81-8183ADD45B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79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B160-A406-4C0E-A7A6-96482F1F2F09}" type="datetimeFigureOut">
              <a:rPr lang="ru-RU" smtClean="0"/>
              <a:t>13.09.2014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B2E6-EC40-4B40-AA81-8183ADD45B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93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8B160-A406-4C0E-A7A6-96482F1F2F09}" type="datetimeFigureOut">
              <a:rPr lang="ru-RU" smtClean="0"/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B2E6-EC40-4B40-AA81-8183ADD45B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69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ihi-rus.ru/1/Fe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cer TravelMate\Desktop\osen-298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576"/>
            <a:ext cx="9144000" cy="6777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00421" y="1340768"/>
            <a:ext cx="725871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Презентация</a:t>
            </a:r>
          </a:p>
          <a:p>
            <a:endParaRPr lang="ru-RU" dirty="0"/>
          </a:p>
          <a:p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      «Осенняя пора, </a:t>
            </a:r>
          </a:p>
          <a:p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     очей очарование!»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97885" y="4077072"/>
            <a:ext cx="336021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Отчёт работы учеников </a:t>
            </a:r>
          </a:p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2 «Б» класса</a:t>
            </a:r>
          </a:p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ГБОУ СОШ №718 г.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Москва.</a:t>
            </a:r>
            <a:endParaRPr lang="ru-RU" i="1" dirty="0" smtClean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endParaRPr lang="ru-RU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2013 год</a:t>
            </a:r>
            <a:endParaRPr lang="ru-RU" i="1" dirty="0">
              <a:solidFill>
                <a:schemeClr val="tx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63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cer TravelMate\Desktop\osen-298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576"/>
            <a:ext cx="9144000" cy="6777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491880" y="0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>
                <a:latin typeface="Georgia" panose="02040502050405020303" pitchFamily="18" charset="0"/>
                <a:hlinkClick r:id="rId3"/>
              </a:rPr>
              <a:t>Афанасий Фет</a:t>
            </a:r>
            <a:r>
              <a:rPr lang="ru-RU" sz="2400" b="1" i="1" dirty="0" smtClean="0">
                <a:latin typeface="Georgia" panose="02040502050405020303" pitchFamily="18" charset="0"/>
              </a:rPr>
              <a:t/>
            </a:r>
            <a:br>
              <a:rPr lang="ru-RU" sz="2400" b="1" i="1" dirty="0" smtClean="0">
                <a:latin typeface="Georgia" panose="02040502050405020303" pitchFamily="18" charset="0"/>
              </a:rPr>
            </a:br>
            <a:r>
              <a:rPr lang="ru-RU" sz="2400" b="1" i="1" dirty="0" smtClean="0">
                <a:latin typeface="Georgia" panose="02040502050405020303" pitchFamily="18" charset="0"/>
              </a:rPr>
              <a:t/>
            </a:r>
            <a:br>
              <a:rPr lang="ru-RU" sz="2400" b="1" i="1" dirty="0" smtClean="0">
                <a:latin typeface="Georgia" panose="02040502050405020303" pitchFamily="18" charset="0"/>
              </a:rPr>
            </a:br>
            <a:r>
              <a:rPr lang="ru-RU" sz="2400" b="1" i="1" dirty="0" smtClean="0">
                <a:latin typeface="Georgia" panose="02040502050405020303" pitchFamily="18" charset="0"/>
              </a:rPr>
              <a:t>ОСЕНЬЮ</a:t>
            </a:r>
            <a:br>
              <a:rPr lang="ru-RU" sz="2400" b="1" i="1" dirty="0" smtClean="0">
                <a:latin typeface="Georgia" panose="02040502050405020303" pitchFamily="18" charset="0"/>
              </a:rPr>
            </a:br>
            <a:r>
              <a:rPr lang="ru-RU" sz="2400" b="1" i="1" dirty="0" smtClean="0">
                <a:latin typeface="Georgia" panose="02040502050405020303" pitchFamily="18" charset="0"/>
              </a:rPr>
              <a:t/>
            </a:r>
            <a:br>
              <a:rPr lang="ru-RU" sz="2400" b="1" i="1" dirty="0" smtClean="0">
                <a:latin typeface="Georgia" panose="02040502050405020303" pitchFamily="18" charset="0"/>
              </a:rPr>
            </a:br>
            <a:r>
              <a:rPr lang="ru-RU" sz="2400" b="1" i="1" dirty="0" smtClean="0">
                <a:latin typeface="Georgia" panose="02040502050405020303" pitchFamily="18" charset="0"/>
              </a:rPr>
              <a:t>Когда сквозная паутина</a:t>
            </a:r>
            <a:br>
              <a:rPr lang="ru-RU" sz="2400" b="1" i="1" dirty="0" smtClean="0">
                <a:latin typeface="Georgia" panose="02040502050405020303" pitchFamily="18" charset="0"/>
              </a:rPr>
            </a:br>
            <a:r>
              <a:rPr lang="ru-RU" sz="2400" b="1" i="1" dirty="0" smtClean="0">
                <a:latin typeface="Georgia" panose="02040502050405020303" pitchFamily="18" charset="0"/>
              </a:rPr>
              <a:t>Разносит нити ясных дней</a:t>
            </a:r>
            <a:br>
              <a:rPr lang="ru-RU" sz="2400" b="1" i="1" dirty="0" smtClean="0">
                <a:latin typeface="Georgia" panose="02040502050405020303" pitchFamily="18" charset="0"/>
              </a:rPr>
            </a:br>
            <a:r>
              <a:rPr lang="ru-RU" sz="2400" b="1" i="1" dirty="0" smtClean="0">
                <a:latin typeface="Georgia" panose="02040502050405020303" pitchFamily="18" charset="0"/>
              </a:rPr>
              <a:t>И под окном у селянина</a:t>
            </a:r>
            <a:br>
              <a:rPr lang="ru-RU" sz="2400" b="1" i="1" dirty="0" smtClean="0">
                <a:latin typeface="Georgia" panose="02040502050405020303" pitchFamily="18" charset="0"/>
              </a:rPr>
            </a:br>
            <a:r>
              <a:rPr lang="ru-RU" sz="2400" b="1" i="1" dirty="0" smtClean="0">
                <a:latin typeface="Georgia" panose="02040502050405020303" pitchFamily="18" charset="0"/>
              </a:rPr>
              <a:t>Далекий благовест слышней,</a:t>
            </a:r>
            <a:br>
              <a:rPr lang="ru-RU" sz="2400" b="1" i="1" dirty="0" smtClean="0">
                <a:latin typeface="Georgia" panose="02040502050405020303" pitchFamily="18" charset="0"/>
              </a:rPr>
            </a:br>
            <a:r>
              <a:rPr lang="ru-RU" sz="2400" b="1" i="1" dirty="0" smtClean="0">
                <a:latin typeface="Georgia" panose="02040502050405020303" pitchFamily="18" charset="0"/>
              </a:rPr>
              <a:t/>
            </a:r>
            <a:br>
              <a:rPr lang="ru-RU" sz="2400" b="1" i="1" dirty="0" smtClean="0">
                <a:latin typeface="Georgia" panose="02040502050405020303" pitchFamily="18" charset="0"/>
              </a:rPr>
            </a:br>
            <a:r>
              <a:rPr lang="ru-RU" sz="2400" b="1" i="1" dirty="0" smtClean="0">
                <a:latin typeface="Georgia" panose="02040502050405020303" pitchFamily="18" charset="0"/>
              </a:rPr>
              <a:t>Мы не грустим, пугаясь снова</a:t>
            </a:r>
            <a:br>
              <a:rPr lang="ru-RU" sz="2400" b="1" i="1" dirty="0" smtClean="0">
                <a:latin typeface="Georgia" panose="02040502050405020303" pitchFamily="18" charset="0"/>
              </a:rPr>
            </a:br>
            <a:r>
              <a:rPr lang="ru-RU" sz="2400" b="1" i="1" dirty="0" smtClean="0">
                <a:latin typeface="Georgia" panose="02040502050405020303" pitchFamily="18" charset="0"/>
              </a:rPr>
              <a:t>Дыханья близкого зимы,</a:t>
            </a:r>
            <a:br>
              <a:rPr lang="ru-RU" sz="2400" b="1" i="1" dirty="0" smtClean="0">
                <a:latin typeface="Georgia" panose="02040502050405020303" pitchFamily="18" charset="0"/>
              </a:rPr>
            </a:br>
            <a:r>
              <a:rPr lang="ru-RU" sz="2400" b="1" i="1" dirty="0" smtClean="0">
                <a:latin typeface="Georgia" panose="02040502050405020303" pitchFamily="18" charset="0"/>
              </a:rPr>
              <a:t>А голос лета прожитого</a:t>
            </a:r>
            <a:br>
              <a:rPr lang="ru-RU" sz="2400" b="1" i="1" dirty="0" smtClean="0">
                <a:latin typeface="Georgia" panose="02040502050405020303" pitchFamily="18" charset="0"/>
              </a:rPr>
            </a:br>
            <a:r>
              <a:rPr lang="ru-RU" sz="2400" b="1" i="1" dirty="0" smtClean="0">
                <a:latin typeface="Georgia" panose="02040502050405020303" pitchFamily="18" charset="0"/>
              </a:rPr>
              <a:t>Яснее понимаем мы.</a:t>
            </a:r>
            <a:endParaRPr lang="ru-RU" sz="2400" b="1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26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cer TravelMate\Desktop\osen-298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576"/>
            <a:ext cx="9144000" cy="6777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74132" y="275263"/>
            <a:ext cx="3801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Участники проекта: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841872"/>
            <a:ext cx="3858749" cy="597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Буланова Маша</a:t>
            </a:r>
          </a:p>
          <a:p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Варламова Ольга</a:t>
            </a:r>
          </a:p>
          <a:p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Гладкова Вика</a:t>
            </a:r>
          </a:p>
          <a:p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Иванова Анна</a:t>
            </a:r>
          </a:p>
          <a:p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Киселёва Соня</a:t>
            </a:r>
          </a:p>
          <a:p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Орлов Дима</a:t>
            </a:r>
          </a:p>
          <a:p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Рогов Дима</a:t>
            </a:r>
          </a:p>
          <a:p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Руденко Алёна</a:t>
            </a:r>
          </a:p>
          <a:p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Семёнов Егор</a:t>
            </a:r>
          </a:p>
          <a:p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Смуров Миша</a:t>
            </a:r>
          </a:p>
          <a:p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Сухова Маша</a:t>
            </a:r>
          </a:p>
          <a:p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Чмутенко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 Кристина</a:t>
            </a:r>
          </a:p>
          <a:p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Чудакова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 Таня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26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cer TravelMate\Desktop\osen-298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576"/>
            <a:ext cx="9144000" cy="6777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83968" y="476672"/>
            <a:ext cx="397897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Спасибо</a:t>
            </a:r>
          </a:p>
          <a:p>
            <a:r>
              <a:rPr lang="ru-RU" sz="44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за участие </a:t>
            </a:r>
          </a:p>
          <a:p>
            <a:r>
              <a:rPr lang="ru-RU" sz="44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в проекте!</a:t>
            </a:r>
            <a:endParaRPr lang="ru-RU" sz="44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80096" y="4518034"/>
            <a:ext cx="4070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Georgia" panose="02040502050405020303" pitchFamily="18" charset="0"/>
              </a:rPr>
              <a:t>Учитель</a:t>
            </a:r>
          </a:p>
          <a:p>
            <a:r>
              <a:rPr lang="ru-RU" i="1" dirty="0" err="1" smtClean="0">
                <a:latin typeface="Georgia" panose="02040502050405020303" pitchFamily="18" charset="0"/>
              </a:rPr>
              <a:t>Нетесина</a:t>
            </a:r>
            <a:r>
              <a:rPr lang="ru-RU" i="1" dirty="0" smtClean="0">
                <a:latin typeface="Georgia" panose="02040502050405020303" pitchFamily="18" charset="0"/>
              </a:rPr>
              <a:t> Наталия Владимировна</a:t>
            </a:r>
            <a:endParaRPr lang="ru-RU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26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800" y="2564904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cer TravelMate\Desktop\osen-298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3" y="8487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Acer TravelMate\Documents\пространство 2 кл\неделя 5\дети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774" y="144016"/>
            <a:ext cx="4614281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cer TravelMate\Documents\пространство 2 кл\неделя 5\Буланов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96752"/>
            <a:ext cx="2016224" cy="134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cer TravelMate\Documents\пространство 2 кл\неделя 5\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890" y="5142789"/>
            <a:ext cx="2112078" cy="1282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cer TravelMate\Documents\пространство 2 кл\неделя 5\7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149080"/>
            <a:ext cx="2145357" cy="1374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870268" y="3140968"/>
            <a:ext cx="703109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Унылая пора! Очей очарованье!</a:t>
            </a:r>
            <a:b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Приятна мне твоя прощальная краса…</a:t>
            </a:r>
            <a:r>
              <a:rPr lang="ru-RU" dirty="0" smtClean="0">
                <a:latin typeface="Arial"/>
              </a:rPr>
              <a:t/>
            </a:r>
            <a:br>
              <a:rPr lang="ru-RU" dirty="0" smtClean="0">
                <a:latin typeface="Arial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26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cer TravelMate\Desktop\osen-298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576"/>
            <a:ext cx="9144000" cy="6777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cer TravelMate\Documents\пространство 2 кл\неделя 5\дети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201" y="4365104"/>
            <a:ext cx="4781247" cy="223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11760" y="2652538"/>
            <a:ext cx="64475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Люблю я пышное природы увяданье,</a:t>
            </a:r>
            <a:b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В багрец и в золото одетые леса…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2053" name="Picture 5" descr="C:\Users\Acer TravelMate\Documents\пространство 2 кл\неделя 5\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716" y="404664"/>
            <a:ext cx="2533578" cy="139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cer TravelMate\Documents\пространство 2 кл\неделя 5\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022" y="260648"/>
            <a:ext cx="3141866" cy="2019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cer TravelMate\Documents\пространство 2 кл\неделя 5\Рогов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572" y="3817863"/>
            <a:ext cx="1930425" cy="109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26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cer TravelMate\Desktop\osen-298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2" y="80577"/>
            <a:ext cx="9144000" cy="6777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Acer TravelMate\Documents\пространство 2 кл\неделя 5\дети 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4976320" cy="278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27784" y="3469288"/>
            <a:ext cx="59282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В их сенях ветра шум и свежее дыханье,</a:t>
            </a:r>
            <a:b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Georgia" panose="02040502050405020303" pitchFamily="18" charset="0"/>
              </a:rPr>
              <a:t>И мглой волнистою покрыты небеса…</a:t>
            </a:r>
            <a:endParaRPr lang="ru-RU" sz="2000" b="1" i="1" dirty="0">
              <a:solidFill>
                <a:schemeClr val="accent4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4099" name="Picture 3" descr="C:\Users\Acer TravelMate\Documents\пространство 2 кл\неделя 5\Сухов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582" y="548680"/>
            <a:ext cx="1228428" cy="1951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cer TravelMate\Documents\пространство 2 кл\неделя 5\Чмутенко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747" y="4509120"/>
            <a:ext cx="2222098" cy="1453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Acer TravelMate\Documents\пространство 2 кл\неделя 5\Семенов 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661" y="4177174"/>
            <a:ext cx="1004472" cy="1465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Acer TravelMate\Documents\пространство 2 кл\неделя 5\Семенов 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651" y="5146288"/>
            <a:ext cx="1133101" cy="16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26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cer TravelMate\Desktop\osen-298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921" y="80576"/>
            <a:ext cx="9144000" cy="6777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Acer TravelMate\Documents\пространство 2 кл\неделя 5\Иванов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96181"/>
            <a:ext cx="3412430" cy="269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cer TravelMate\Documents\пространство 2 кл\неделя 5\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149080"/>
            <a:ext cx="1950942" cy="121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Acer TravelMate\Documents\пространство 2 кл\неделя 5\Смуров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095" y="2987675"/>
            <a:ext cx="2844801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3688" y="5597614"/>
            <a:ext cx="68788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И редкий солнца луч, и первые морозы,</a:t>
            </a:r>
            <a:b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И отдаленные седой зимы угрозы…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5125" name="Picture 5" descr="C:\Users\Acer TravelMate\Documents\пространство 2 кл\неделя 5\Чудакова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664" y="97039"/>
            <a:ext cx="1148943" cy="1818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26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cer TravelMate\Desktop\osen-298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576"/>
            <a:ext cx="9144000" cy="6777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62847" y="476672"/>
            <a:ext cx="444224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Georgia" panose="02040502050405020303" pitchFamily="18" charset="0"/>
              </a:rPr>
              <a:t>Кроет уж лист золотой</a:t>
            </a:r>
            <a:br>
              <a:rPr lang="ru-RU" sz="2400" b="1" i="1" dirty="0" smtClean="0"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Georgia" panose="02040502050405020303" pitchFamily="18" charset="0"/>
              </a:rPr>
              <a:t>Влажную землю в лесу...</a:t>
            </a:r>
            <a:r>
              <a:rPr lang="ru-RU" dirty="0" smtClean="0">
                <a:latin typeface="Arial"/>
              </a:rPr>
              <a:t/>
            </a:r>
            <a:br>
              <a:rPr lang="ru-RU" dirty="0" smtClean="0">
                <a:latin typeface="Arial"/>
              </a:rPr>
            </a:br>
            <a:endParaRPr lang="ru-RU" dirty="0"/>
          </a:p>
        </p:txBody>
      </p:sp>
      <p:pic>
        <p:nvPicPr>
          <p:cNvPr id="6146" name="Picture 2" descr="C:\Users\Acer TravelMate\Documents\пространство 2 кл\неделя 5\киселев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218" y="1869087"/>
            <a:ext cx="56896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26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cer TravelMate\Desktop\osen-298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576"/>
            <a:ext cx="9144000" cy="6777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Acer TravelMate\Documents\пространство 2 кл\неделя 5\Варламов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0648"/>
            <a:ext cx="5689600" cy="337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85899" y="4149080"/>
            <a:ext cx="5325497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Лес, точно терем расписной,</a:t>
            </a:r>
            <a:b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Лиловый, золотой, багряный,</a:t>
            </a:r>
            <a:b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Веселой, пестрою стеной</a:t>
            </a:r>
            <a:b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Стоит над светлою поляной</a:t>
            </a:r>
            <a:r>
              <a:rPr lang="ru-RU" dirty="0" smtClean="0">
                <a:latin typeface="Arial"/>
              </a:rPr>
              <a:t>.</a:t>
            </a:r>
            <a:br>
              <a:rPr lang="ru-RU" dirty="0" smtClean="0">
                <a:latin typeface="Arial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26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cer TravelMate\Desktop\osen-298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576"/>
            <a:ext cx="9144000" cy="6777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C:\Users\Acer TravelMate\Documents\пространство 2 кл\неделя 5\Сухова п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168" y="3212976"/>
            <a:ext cx="5689600" cy="334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67744" y="332656"/>
            <a:ext cx="628248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Березы желтою резьбой</a:t>
            </a:r>
            <a:b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Блестят в лазури голубой,</a:t>
            </a:r>
            <a:b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Как вышки, елочки темнеют,</a:t>
            </a:r>
            <a:b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А между кленами синеют</a:t>
            </a:r>
            <a:b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То там, то здесь в листве сквозной</a:t>
            </a:r>
            <a:b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Просветы в небо, что оконца.</a:t>
            </a:r>
            <a:r>
              <a:rPr lang="ru-RU" dirty="0" smtClean="0">
                <a:latin typeface="Arial"/>
              </a:rPr>
              <a:t/>
            </a:r>
            <a:br>
              <a:rPr lang="ru-RU" dirty="0" smtClean="0">
                <a:latin typeface="Arial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26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cer TravelMate\Desktop\osen-298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55776"/>
            <a:ext cx="9144000" cy="6777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C:\Users\Acer TravelMate\Documents\пространство 2 кл\неделя 5\Чудакова п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0576"/>
            <a:ext cx="5689600" cy="353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43391" y="3663112"/>
            <a:ext cx="62311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Лес пахнет дубом и сосной,</a:t>
            </a:r>
            <a:b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За лето высох он от солнца,</a:t>
            </a:r>
            <a:b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И Осень тихою вдовой</a:t>
            </a:r>
            <a:b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Вступает в пестрый терем свой...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26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63</TotalTime>
  <Words>120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 TravelMate</dc:creator>
  <cp:lastModifiedBy>Acer TravelMate</cp:lastModifiedBy>
  <cp:revision>9</cp:revision>
  <dcterms:created xsi:type="dcterms:W3CDTF">2013-10-06T13:24:04Z</dcterms:created>
  <dcterms:modified xsi:type="dcterms:W3CDTF">2014-09-13T16:07:55Z</dcterms:modified>
</cp:coreProperties>
</file>