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76EF-2D3E-43B4-B44A-682290A55244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500A-4E14-481E-9320-121B886D2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АТЕЛЬСТВО МАШИНОСТРОЕНИЕ Полет 163 - Аниме - японская анимац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1222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артинки детские. Комментарии : Блоги Голос Росс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детские. Комментарии : Блоги Голос Росс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43538" y="214290"/>
            <a:ext cx="35004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детские. Комментарии : Блоги Голос Росс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4429156" cy="395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30</cp:revision>
  <dcterms:created xsi:type="dcterms:W3CDTF">2015-02-06T16:09:50Z</dcterms:created>
  <dcterms:modified xsi:type="dcterms:W3CDTF">2015-02-17T11:38:01Z</dcterms:modified>
</cp:coreProperties>
</file>