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74" r:id="rId2"/>
    <p:sldMasterId id="2147483687" r:id="rId3"/>
    <p:sldMasterId id="2147483700" r:id="rId4"/>
  </p:sldMasterIdLst>
  <p:notesMasterIdLst>
    <p:notesMasterId r:id="rId18"/>
  </p:notesMasterIdLst>
  <p:sldIdLst>
    <p:sldId id="256" r:id="rId5"/>
    <p:sldId id="259" r:id="rId6"/>
    <p:sldId id="263" r:id="rId7"/>
    <p:sldId id="268" r:id="rId8"/>
    <p:sldId id="258" r:id="rId9"/>
    <p:sldId id="261" r:id="rId10"/>
    <p:sldId id="262" r:id="rId11"/>
    <p:sldId id="269" r:id="rId12"/>
    <p:sldId id="260" r:id="rId13"/>
    <p:sldId id="270" r:id="rId14"/>
    <p:sldId id="264" r:id="rId15"/>
    <p:sldId id="271" r:id="rId16"/>
    <p:sldId id="267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9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roundedCorners val="1"/>
  <c:style val="2"/>
  <c:chart>
    <c:autoTitleDeleted val="1"/>
    <c:view3D>
      <c:rotX val="10"/>
      <c:rotY val="25"/>
      <c:rAngAx val="0"/>
    </c:view3D>
    <c:floor>
      <c:thickness val="0"/>
      <c:spPr>
        <a:solidFill>
          <a:srgbClr val="D9D9D9"/>
        </a:solidFill>
        <a:ln>
          <a:noFill/>
        </a:ln>
      </c:spPr>
    </c:floor>
    <c:sideWall>
      <c:thickness val="0"/>
    </c:sideWall>
    <c:backWall>
      <c:thickness val="0"/>
      <c:spPr>
        <a:solidFill>
          <a:srgbClr val="FFFFFF"/>
        </a:solidFill>
        <a:ln>
          <a:noFill/>
        </a:ln>
      </c:spPr>
    </c:backWall>
    <c:plotArea>
      <c:layout>
        <c:manualLayout>
          <c:layoutTarget val="inner"/>
          <c:xMode val="edge"/>
          <c:yMode val="edge"/>
          <c:x val="3.3490959086742766E-2"/>
          <c:y val="0.21860525257169128"/>
          <c:w val="0.43065948208019705"/>
          <c:h val="0.66212925183099303"/>
        </c:manualLayout>
      </c:layout>
      <c:pie3DChart>
        <c:varyColors val="1"/>
        <c:ser>
          <c:idx val="0"/>
          <c:order val="0"/>
          <c:tx>
            <c:strRef>
              <c:f>label 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rgbClr val="94C600"/>
            </a:solidFill>
            <a:ln>
              <a:noFill/>
            </a:ln>
          </c:spPr>
          <c:explosion val="65"/>
          <c:dPt>
            <c:idx val="0"/>
            <c:bubble3D val="0"/>
            <c:spPr>
              <a:solidFill>
                <a:srgbClr val="83B000"/>
              </a:solidFill>
              <a:ln>
                <a:noFill/>
              </a:ln>
            </c:spPr>
          </c:dPt>
          <c:dPt>
            <c:idx val="1"/>
            <c:bubble3D val="0"/>
            <c:spPr>
              <a:solidFill>
                <a:srgbClr val="645C50"/>
              </a:solidFill>
              <a:ln>
                <a:noFill/>
              </a:ln>
            </c:spPr>
          </c:dPt>
          <c:dPt>
            <c:idx val="2"/>
            <c:bubble3D val="0"/>
            <c:spPr>
              <a:solidFill>
                <a:srgbClr val="E35B00"/>
              </a:solidFill>
              <a:ln>
                <a:noFill/>
              </a:ln>
            </c:spPr>
          </c:dPt>
          <c:dPt>
            <c:idx val="3"/>
            <c:bubble3D val="0"/>
            <c:spPr>
              <a:solidFill>
                <a:srgbClr val="808359"/>
              </a:solidFill>
              <a:ln>
                <a:noFill/>
              </a:ln>
            </c:spPr>
          </c:dPt>
          <c:dPt>
            <c:idx val="4"/>
            <c:bubble3D val="0"/>
            <c:spPr>
              <a:solidFill>
                <a:srgbClr val="845F3B"/>
              </a:solidFill>
              <a:ln>
                <a:noFill/>
              </a:ln>
            </c:spPr>
          </c:dPt>
          <c:dPt>
            <c:idx val="5"/>
            <c:bubble3D val="0"/>
            <c:spPr>
              <a:solidFill>
                <a:srgbClr val="E28E1E"/>
              </a:solidFill>
              <a:ln>
                <a:noFill/>
              </a:ln>
            </c:spPr>
          </c:dPt>
          <c:dPt>
            <c:idx val="6"/>
            <c:bubble3D val="0"/>
            <c:spPr>
              <a:solidFill>
                <a:srgbClr val="B4D587"/>
              </a:solidFill>
              <a:ln>
                <a:noFill/>
              </a:ln>
            </c:spPr>
          </c:dPt>
          <c:dPt>
            <c:idx val="7"/>
            <c:bubble3D val="0"/>
            <c:spPr>
              <a:solidFill>
                <a:srgbClr val="A19D97"/>
              </a:solidFill>
              <a:ln>
                <a:noFill/>
              </a:ln>
            </c:spPr>
          </c:dPt>
          <c:dPt>
            <c:idx val="8"/>
            <c:bubble3D val="0"/>
            <c:spPr>
              <a:solidFill>
                <a:srgbClr val="FF9D87"/>
              </a:solidFill>
              <a:ln>
                <a:noFill/>
              </a:ln>
            </c:spPr>
          </c:dPt>
          <c:dLbls>
            <c:dLbl>
              <c:idx val="0"/>
              <c:layout/>
              <c:dLblPos val="bestFit"/>
              <c:showLegendKey val="0"/>
              <c:showVal val="0"/>
              <c:showCatName val="0"/>
              <c:showSerName val="0"/>
              <c:showPercent val="0"/>
              <c:showBubbleSize val="1"/>
              <c:separator>; </c:separator>
            </c:dLbl>
            <c:dLbl>
              <c:idx val="1"/>
              <c:layout/>
              <c:dLblPos val="bestFit"/>
              <c:showLegendKey val="0"/>
              <c:showVal val="0"/>
              <c:showCatName val="0"/>
              <c:showSerName val="0"/>
              <c:showPercent val="0"/>
              <c:showBubbleSize val="1"/>
              <c:separator>; </c:separator>
            </c:dLbl>
            <c:dLbl>
              <c:idx val="2"/>
              <c:layout/>
              <c:dLblPos val="bestFit"/>
              <c:showLegendKey val="0"/>
              <c:showVal val="0"/>
              <c:showCatName val="0"/>
              <c:showSerName val="0"/>
              <c:showPercent val="0"/>
              <c:showBubbleSize val="1"/>
              <c:separator>; </c:separator>
            </c:dLbl>
            <c:dLbl>
              <c:idx val="3"/>
              <c:layout/>
              <c:dLblPos val="bestFit"/>
              <c:showLegendKey val="0"/>
              <c:showVal val="0"/>
              <c:showCatName val="0"/>
              <c:showSerName val="0"/>
              <c:showPercent val="0"/>
              <c:showBubbleSize val="1"/>
              <c:separator>; </c:separator>
            </c:dLbl>
            <c:dLbl>
              <c:idx val="4"/>
              <c:layout/>
              <c:dLblPos val="bestFit"/>
              <c:showLegendKey val="0"/>
              <c:showVal val="0"/>
              <c:showCatName val="0"/>
              <c:showSerName val="0"/>
              <c:showPercent val="0"/>
              <c:showBubbleSize val="1"/>
              <c:separator>; </c:separator>
            </c:dLbl>
            <c:dLbl>
              <c:idx val="5"/>
              <c:layout/>
              <c:dLblPos val="bestFit"/>
              <c:showLegendKey val="0"/>
              <c:showVal val="0"/>
              <c:showCatName val="0"/>
              <c:showSerName val="0"/>
              <c:showPercent val="0"/>
              <c:showBubbleSize val="1"/>
              <c:separator>; </c:separator>
            </c:dLbl>
            <c:dLbl>
              <c:idx val="6"/>
              <c:layout/>
              <c:dLblPos val="bestFit"/>
              <c:showLegendKey val="0"/>
              <c:showVal val="0"/>
              <c:showCatName val="0"/>
              <c:showSerName val="0"/>
              <c:showPercent val="0"/>
              <c:showBubbleSize val="1"/>
              <c:separator>; </c:separator>
            </c:dLbl>
            <c:dLbl>
              <c:idx val="7"/>
              <c:layout/>
              <c:dLblPos val="bestFit"/>
              <c:showLegendKey val="0"/>
              <c:showVal val="0"/>
              <c:showCatName val="0"/>
              <c:showSerName val="0"/>
              <c:showPercent val="0"/>
              <c:showBubbleSize val="1"/>
              <c:separator>; </c:separator>
            </c:dLbl>
            <c:dLbl>
              <c:idx val="8"/>
              <c:layout/>
              <c:dLblPos val="bestFit"/>
              <c:showLegendKey val="0"/>
              <c:showVal val="0"/>
              <c:showCatName val="0"/>
              <c:showSerName val="0"/>
              <c:showPercent val="0"/>
              <c:showBubbleSize val="1"/>
              <c:separator>; </c:separator>
            </c:dLbl>
            <c:showLegendKey val="1"/>
            <c:showVal val="1"/>
            <c:showCatName val="1"/>
            <c:showSerName val="1"/>
            <c:showPercent val="1"/>
            <c:showBubbleSize val="1"/>
            <c:showLeaderLines val="1"/>
          </c:dLbls>
          <c:cat>
            <c:strRef>
              <c:f>categories</c:f>
              <c:strCache>
                <c:ptCount val="9"/>
                <c:pt idx="0">
                  <c:v>анализ и подбор содержания</c:v>
                </c:pt>
                <c:pt idx="1">
                  <c:v>четкое формулирование цели АП</c:v>
                </c:pt>
                <c:pt idx="2">
                  <c:v>определение круга задач</c:v>
                </c:pt>
                <c:pt idx="3">
                  <c:v>изменение структуры и временных рамок</c:v>
                </c:pt>
                <c:pt idx="4">
                  <c:v>использование разных форм, методов и приемов ООД</c:v>
                </c:pt>
                <c:pt idx="5">
                  <c:v>учет особенностей психофизического развития лиц с ОВЗ</c:v>
                </c:pt>
                <c:pt idx="6">
                  <c:v>планирование форм реализации АОП</c:v>
                </c:pt>
                <c:pt idx="7">
                  <c:v>Планирование участия в реализации АП различных специалистов</c:v>
                </c:pt>
                <c:pt idx="8">
                  <c:v>Определение форм и критериев мониторинга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9"/>
                <c:pt idx="0">
                  <c:v>1.1000000000000001</c:v>
                </c:pt>
                <c:pt idx="1">
                  <c:v>1.1000000000000001</c:v>
                </c:pt>
                <c:pt idx="2">
                  <c:v>1.1000000000000001</c:v>
                </c:pt>
                <c:pt idx="3">
                  <c:v>1.1000000000000001</c:v>
                </c:pt>
                <c:pt idx="4">
                  <c:v>1.1000000000000001</c:v>
                </c:pt>
                <c:pt idx="5">
                  <c:v>1.1000000000000001</c:v>
                </c:pt>
                <c:pt idx="6">
                  <c:v>1.1000000000000001</c:v>
                </c:pt>
                <c:pt idx="7">
                  <c:v>1.1000000000000001</c:v>
                </c:pt>
                <c:pt idx="8">
                  <c:v>1.1000000000000001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solidFill>
          <a:srgbClr val="FFFFFF"/>
        </a:solidFill>
        <a:ln>
          <a:noFill/>
        </a:ln>
      </c:spPr>
    </c:plotArea>
    <c:legend>
      <c:legendPos val="r"/>
      <c:layout>
        <c:manualLayout>
          <c:xMode val="edge"/>
          <c:yMode val="edge"/>
          <c:x val="0.51086946458165527"/>
          <c:y val="0.18377807150291489"/>
          <c:w val="0.47296290123971158"/>
          <c:h val="0.81622192849708508"/>
        </c:manualLayout>
      </c:layout>
      <c:overlay val="0"/>
      <c:spPr>
        <a:ln w="9360">
          <a:solidFill>
            <a:srgbClr val="90C100"/>
          </a:solidFill>
          <a:round/>
        </a:ln>
      </c:spPr>
      <c:txPr>
        <a:bodyPr/>
        <a:lstStyle/>
        <a:p>
          <a:pPr>
            <a:defRPr sz="1600">
              <a:solidFill>
                <a:schemeClr val="tx1"/>
              </a:solidFill>
            </a:defRPr>
          </a:pPr>
          <a:endParaRPr lang="ru-RU"/>
        </a:p>
      </c:txPr>
    </c:legend>
    <c:plotVisOnly val="1"/>
    <c:dispBlanksAs val="zero"/>
    <c:showDLblsOverMax val="1"/>
  </c:chart>
  <c:spPr>
    <a:noFill/>
    <a:ln>
      <a:noFill/>
    </a:ln>
  </c:spPr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7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wrap="none" lIns="0" tIns="0" rIns="0" bIns="0"/>
          <a:lstStyle/>
          <a:p>
            <a:r>
              <a:rPr lang="ru-RU"/>
              <a:t>Для правки формата примечаний щелкните мышью</a:t>
            </a:r>
            <a:endParaRPr/>
          </a:p>
        </p:txBody>
      </p:sp>
      <p:sp>
        <p:nvSpPr>
          <p:cNvPr id="458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wrap="none" lIns="0" tIns="0" rIns="0" bIns="0"/>
          <a:lstStyle/>
          <a:p>
            <a:r>
              <a:rPr lang="ru-RU"/>
              <a:t>&lt;заголовок&gt;</a:t>
            </a:r>
            <a:endParaRPr/>
          </a:p>
        </p:txBody>
      </p:sp>
      <p:sp>
        <p:nvSpPr>
          <p:cNvPr id="459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wrap="none" lIns="0" tIns="0" rIns="0" bIns="0"/>
          <a:lstStyle/>
          <a:p>
            <a:pPr algn="r"/>
            <a:r>
              <a:rPr lang="ru-RU"/>
              <a:t>&lt;дата/время&gt;</a:t>
            </a:r>
            <a:endParaRPr/>
          </a:p>
        </p:txBody>
      </p:sp>
      <p:sp>
        <p:nvSpPr>
          <p:cNvPr id="460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wrap="none" lIns="0" tIns="0" rIns="0" bIns="0" anchor="b"/>
          <a:lstStyle/>
          <a:p>
            <a:r>
              <a:rPr lang="ru-RU"/>
              <a:t>&lt;нижний колонтитул&gt;</a:t>
            </a:r>
            <a:endParaRPr/>
          </a:p>
        </p:txBody>
      </p:sp>
      <p:sp>
        <p:nvSpPr>
          <p:cNvPr id="461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wrap="none" lIns="0" tIns="0" rIns="0" bIns="0" anchor="b"/>
          <a:lstStyle/>
          <a:p>
            <a:pPr algn="r"/>
            <a:fld id="{7AD7F3D4-AF56-425B-B64B-8B0782A60AC0}" type="slidenum">
              <a:rPr lang="ru-RU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268182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7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332600"/>
          </a:xfrm>
          <a:prstGeom prst="rect">
            <a:avLst/>
          </a:prstGeom>
        </p:spPr>
        <p:txBody>
          <a:bodyPr/>
          <a:lstStyle/>
          <a:p>
            <a:r>
              <a:rPr lang="ru-RU"/>
              <a:t>                      </a:t>
            </a:r>
            <a:endParaRPr/>
          </a:p>
          <a:p>
            <a:r>
              <a:rPr lang="ru-RU"/>
              <a:t>             Муниципальное дошкольное образовательное учреждение</a:t>
            </a:r>
            <a:endParaRPr/>
          </a:p>
          <a:p>
            <a:r>
              <a:rPr lang="ru-RU"/>
              <a:t>                детский  сад комбинированного вида № 3 &lt;&lt; Cветлячок&gt;&gt;</a:t>
            </a:r>
            <a:endParaRPr/>
          </a:p>
          <a:p>
            <a:endParaRPr/>
          </a:p>
          <a:p>
            <a:r>
              <a:rPr lang="ru-RU" sz="1000">
                <a:latin typeface="Times New Roman"/>
              </a:rPr>
              <a:t>                                                                                                                   «Утверждаю»</a:t>
            </a:r>
            <a:endParaRPr/>
          </a:p>
          <a:p>
            <a:r>
              <a:rPr lang="ru-RU" sz="1000">
                <a:latin typeface="Times New Roman"/>
              </a:rPr>
              <a:t>                                                                                                заведующий МДОУ-д/с №3</a:t>
            </a:r>
            <a:endParaRPr/>
          </a:p>
          <a:p>
            <a:r>
              <a:rPr lang="ru-RU" sz="1000">
                <a:latin typeface="Times New Roman"/>
              </a:rPr>
              <a:t>                                                                                                 Пономаренко Н.Н……………                                                                                                                                                                                                    </a:t>
            </a:r>
            <a:endParaRPr/>
          </a:p>
          <a:p>
            <a:r>
              <a:rPr lang="ru-RU" sz="1000">
                <a:latin typeface="Times New Roman"/>
              </a:rPr>
              <a:t>                                                                                                  « 14» сентября 2014года</a:t>
            </a:r>
            <a:endParaRPr/>
          </a:p>
          <a:p>
            <a:r>
              <a:rPr lang="ru-RU" sz="1000">
                <a:latin typeface="Times New Roman"/>
              </a:rPr>
              <a:t> </a:t>
            </a:r>
            <a:endParaRPr/>
          </a:p>
          <a:p>
            <a:r>
              <a:rPr lang="ru-RU" sz="1000">
                <a:latin typeface="Times New Roman"/>
              </a:rPr>
              <a:t>                                                                          </a:t>
            </a:r>
            <a:endParaRPr/>
          </a:p>
          <a:p>
            <a:r>
              <a:rPr lang="ru-RU" sz="1000">
                <a:latin typeface="Times New Roman"/>
              </a:rPr>
              <a:t> </a:t>
            </a:r>
            <a:r>
              <a:rPr lang="ru-RU" sz="1400">
                <a:latin typeface="Times New Roman"/>
              </a:rPr>
              <a:t>                         </a:t>
            </a:r>
            <a:r>
              <a:rPr lang="ru-RU" sz="1400" b="1">
                <a:latin typeface="Times New Roman"/>
              </a:rPr>
              <a:t>АДАПТИРОВАННАЯ ПРОГРАММА </a:t>
            </a:r>
            <a:endParaRPr/>
          </a:p>
          <a:p>
            <a:r>
              <a:rPr lang="ru-RU" sz="1400" b="1">
                <a:latin typeface="Times New Roman"/>
              </a:rPr>
              <a:t>                КОРРЕКЦИОННО  - РАЗВИВАЮЩЕЙ   РАБОТЫ </a:t>
            </a:r>
            <a:endParaRPr/>
          </a:p>
          <a:p>
            <a:r>
              <a:rPr lang="ru-RU" sz="1400" b="1">
                <a:latin typeface="Times New Roman"/>
              </a:rPr>
              <a:t>                                       ДЛЯ ДЕТЕЙ С ОНР</a:t>
            </a:r>
            <a:r>
              <a:rPr lang="ru-RU" sz="1400">
                <a:latin typeface="Times New Roman"/>
              </a:rPr>
              <a:t>. </a:t>
            </a:r>
            <a:endParaRPr/>
          </a:p>
          <a:p>
            <a:pPr>
              <a:lnSpc>
                <a:spcPct val="100000"/>
              </a:lnSpc>
            </a:pPr>
            <a:r>
              <a:rPr lang="ru-RU" sz="1400" b="1">
                <a:latin typeface="Times New Roman"/>
              </a:rPr>
              <a:t> </a:t>
            </a:r>
            <a:r>
              <a:rPr lang="ru-RU" sz="1400">
                <a:latin typeface="Times New Roman"/>
              </a:rPr>
              <a:t>Программа предназначена для детей от 5 до 7 лет.</a:t>
            </a:r>
            <a:endParaRPr/>
          </a:p>
          <a:p>
            <a:pPr>
              <a:lnSpc>
                <a:spcPct val="100000"/>
              </a:lnSpc>
            </a:pPr>
            <a:r>
              <a:rPr lang="ru-RU" sz="1400">
                <a:latin typeface="Times New Roman"/>
              </a:rPr>
              <a:t>Срок освоения программы – 2года   </a:t>
            </a:r>
            <a:endParaRPr/>
          </a:p>
          <a:p>
            <a:pPr>
              <a:lnSpc>
                <a:spcPct val="100000"/>
              </a:lnSpc>
            </a:pPr>
            <a:r>
              <a:rPr lang="ru-RU" sz="1400">
                <a:latin typeface="Times New Roman"/>
              </a:rPr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ru-RU" sz="1000">
                <a:latin typeface="Times New Roman"/>
              </a:rPr>
              <a:t>Программа  принята на заседании</a:t>
            </a:r>
            <a:endParaRPr/>
          </a:p>
          <a:p>
            <a:pPr algn="r">
              <a:lnSpc>
                <a:spcPct val="100000"/>
              </a:lnSpc>
            </a:pPr>
            <a:r>
              <a:rPr lang="ru-RU" sz="1000">
                <a:latin typeface="Times New Roman"/>
              </a:rPr>
              <a:t>                                                                                  педагогического совета</a:t>
            </a:r>
            <a:endParaRPr/>
          </a:p>
          <a:p>
            <a:pPr algn="r">
              <a:lnSpc>
                <a:spcPct val="100000"/>
              </a:lnSpc>
            </a:pPr>
            <a:r>
              <a:rPr lang="ru-RU" sz="1000">
                <a:latin typeface="Times New Roman"/>
              </a:rPr>
              <a:t>    МДОУ  №3                        </a:t>
            </a:r>
            <a:endParaRPr/>
          </a:p>
          <a:p>
            <a:pPr algn="r">
              <a:lnSpc>
                <a:spcPct val="100000"/>
              </a:lnSpc>
            </a:pPr>
            <a:r>
              <a:rPr lang="ru-RU" sz="1000">
                <a:latin typeface="Times New Roman"/>
              </a:rPr>
              <a:t>                                                                                                      протокол  № </a:t>
            </a:r>
            <a:r>
              <a:rPr lang="ru-RU" sz="1000" u="sng">
                <a:latin typeface="Times New Roman"/>
              </a:rPr>
              <a:t>2 </a:t>
            </a:r>
            <a:r>
              <a:rPr lang="ru-RU" sz="1000">
                <a:latin typeface="Times New Roman"/>
              </a:rPr>
              <a:t>от 14.11.2014 г</a:t>
            </a:r>
            <a:endParaRPr/>
          </a:p>
          <a:p>
            <a:pPr algn="r">
              <a:lnSpc>
                <a:spcPct val="100000"/>
              </a:lnSpc>
            </a:pPr>
            <a:r>
              <a:rPr lang="ru-RU" sz="1000">
                <a:latin typeface="Times New Roman"/>
              </a:rPr>
              <a:t>                                                                                                              Составитель: учитель-логопед</a:t>
            </a:r>
            <a:endParaRPr/>
          </a:p>
          <a:p>
            <a:pPr algn="r">
              <a:lnSpc>
                <a:spcPct val="100000"/>
              </a:lnSpc>
            </a:pPr>
            <a:r>
              <a:rPr lang="ru-RU" sz="1000">
                <a:latin typeface="Times New Roman"/>
              </a:rPr>
              <a:t>                                                                                                 высшей квалификационной категории</a:t>
            </a:r>
            <a:endParaRPr/>
          </a:p>
          <a:p>
            <a:pPr algn="r">
              <a:lnSpc>
                <a:spcPct val="100000"/>
              </a:lnSpc>
            </a:pPr>
            <a:r>
              <a:rPr lang="ru-RU" sz="1000">
                <a:latin typeface="Times New Roman"/>
              </a:rPr>
              <a:t>                                                                                                                            Антонова С.А.</a:t>
            </a:r>
            <a:endParaRPr/>
          </a:p>
          <a:p>
            <a:pPr algn="r">
              <a:lnSpc>
                <a:spcPct val="100000"/>
              </a:lnSpc>
            </a:pPr>
            <a:r>
              <a:rPr lang="ru-RU" sz="1000">
                <a:latin typeface="Times New Roman"/>
              </a:rPr>
              <a:t> </a:t>
            </a:r>
            <a:endParaRPr/>
          </a:p>
          <a:p>
            <a:pPr algn="r">
              <a:lnSpc>
                <a:spcPct val="100000"/>
              </a:lnSpc>
            </a:pPr>
            <a:r>
              <a:rPr lang="ru-RU" sz="1000">
                <a:latin typeface="Times New Roman"/>
              </a:rPr>
              <a:t>                                                                      Люберцы, 2014 г.</a:t>
            </a:r>
            <a:endParaRPr/>
          </a:p>
        </p:txBody>
      </p:sp>
      <p:sp>
        <p:nvSpPr>
          <p:cNvPr id="508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</p:spPr>
        <p:txBody>
          <a:bodyPr anchor="b"/>
          <a:lstStyle/>
          <a:p>
            <a:pPr algn="r">
              <a:lnSpc>
                <a:spcPct val="100000"/>
              </a:lnSpc>
            </a:pPr>
            <a:fld id="{5D5966B3-34F4-46FA-B802-6F83A71D1D42}" type="slidenum">
              <a:rPr lang="ru-RU" sz="1200">
                <a:solidFill>
                  <a:srgbClr val="000000"/>
                </a:solidFill>
                <a:latin typeface="+mn-lt"/>
                <a:ea typeface="+mn-ea"/>
              </a:rPr>
              <a:t>1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0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03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8229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0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06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07" name="PlaceHolder 4"/>
          <p:cNvSpPr>
            <a:spLocks noGrp="1"/>
          </p:cNvSpPr>
          <p:nvPr>
            <p:ph type="body"/>
          </p:nvPr>
        </p:nvSpPr>
        <p:spPr>
          <a:xfrm>
            <a:off x="4673520" y="36817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08" name="PlaceHolder 5"/>
          <p:cNvSpPr>
            <a:spLocks noGrp="1"/>
          </p:cNvSpPr>
          <p:nvPr>
            <p:ph type="body"/>
          </p:nvPr>
        </p:nvSpPr>
        <p:spPr>
          <a:xfrm>
            <a:off x="457200" y="36817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1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11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pic>
        <p:nvPicPr>
          <p:cNvPr id="112" name="Рисунок 111"/>
          <p:cNvPicPr/>
          <p:nvPr/>
        </p:nvPicPr>
        <p:blipFill>
          <a:blip r:embed="rId2"/>
          <a:stretch>
            <a:fillRect/>
          </a:stretch>
        </p:blipFill>
        <p:spPr>
          <a:xfrm>
            <a:off x="5492520" y="3681360"/>
            <a:ext cx="2377440" cy="1896840"/>
          </a:xfrm>
          <a:prstGeom prst="rect">
            <a:avLst/>
          </a:prstGeom>
          <a:ln>
            <a:noFill/>
          </a:ln>
        </p:spPr>
      </p:pic>
      <p:pic>
        <p:nvPicPr>
          <p:cNvPr id="113" name="Рисунок 112"/>
          <p:cNvPicPr/>
          <p:nvPr/>
        </p:nvPicPr>
        <p:blipFill>
          <a:blip r:embed="rId2"/>
          <a:stretch>
            <a:fillRect/>
          </a:stretch>
        </p:blipFill>
        <p:spPr>
          <a:xfrm>
            <a:off x="1276200" y="3681360"/>
            <a:ext cx="2377440" cy="18968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272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6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27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27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77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82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28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82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83" name="PlaceHolder 4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81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6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28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86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87" name="PlaceHolder 4"/>
          <p:cNvSpPr>
            <a:spLocks noGrp="1"/>
          </p:cNvSpPr>
          <p:nvPr>
            <p:ph type="body"/>
          </p:nvPr>
        </p:nvSpPr>
        <p:spPr>
          <a:xfrm>
            <a:off x="4673520" y="36817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28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90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91" name="PlaceHolder 4"/>
          <p:cNvSpPr>
            <a:spLocks noGrp="1"/>
          </p:cNvSpPr>
          <p:nvPr>
            <p:ph type="body"/>
          </p:nvPr>
        </p:nvSpPr>
        <p:spPr>
          <a:xfrm>
            <a:off x="457200" y="3681720"/>
            <a:ext cx="822852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29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94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8229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29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97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98" name="PlaceHolder 4"/>
          <p:cNvSpPr>
            <a:spLocks noGrp="1"/>
          </p:cNvSpPr>
          <p:nvPr>
            <p:ph type="body"/>
          </p:nvPr>
        </p:nvSpPr>
        <p:spPr>
          <a:xfrm>
            <a:off x="4673520" y="36817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99" name="PlaceHolder 5"/>
          <p:cNvSpPr>
            <a:spLocks noGrp="1"/>
          </p:cNvSpPr>
          <p:nvPr>
            <p:ph type="body"/>
          </p:nvPr>
        </p:nvSpPr>
        <p:spPr>
          <a:xfrm>
            <a:off x="457200" y="36817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30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02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pic>
        <p:nvPicPr>
          <p:cNvPr id="303" name="Рисунок 302"/>
          <p:cNvPicPr/>
          <p:nvPr/>
        </p:nvPicPr>
        <p:blipFill>
          <a:blip r:embed="rId2"/>
          <a:stretch>
            <a:fillRect/>
          </a:stretch>
        </p:blipFill>
        <p:spPr>
          <a:xfrm>
            <a:off x="5492520" y="3681360"/>
            <a:ext cx="2377440" cy="1896840"/>
          </a:xfrm>
          <a:prstGeom prst="rect">
            <a:avLst/>
          </a:prstGeom>
          <a:ln>
            <a:noFill/>
          </a:ln>
        </p:spPr>
      </p:pic>
      <p:pic>
        <p:nvPicPr>
          <p:cNvPr id="304" name="Рисунок 303"/>
          <p:cNvPicPr/>
          <p:nvPr/>
        </p:nvPicPr>
        <p:blipFill>
          <a:blip r:embed="rId2"/>
          <a:stretch>
            <a:fillRect/>
          </a:stretch>
        </p:blipFill>
        <p:spPr>
          <a:xfrm>
            <a:off x="1276200" y="3681360"/>
            <a:ext cx="2377440" cy="18968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348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6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35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35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53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82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35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58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59" name="PlaceHolder 4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36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62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63" name="PlaceHolder 4"/>
          <p:cNvSpPr>
            <a:spLocks noGrp="1"/>
          </p:cNvSpPr>
          <p:nvPr>
            <p:ph type="body"/>
          </p:nvPr>
        </p:nvSpPr>
        <p:spPr>
          <a:xfrm>
            <a:off x="4673520" y="36817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36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66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67" name="PlaceHolder 4"/>
          <p:cNvSpPr>
            <a:spLocks noGrp="1"/>
          </p:cNvSpPr>
          <p:nvPr>
            <p:ph type="body"/>
          </p:nvPr>
        </p:nvSpPr>
        <p:spPr>
          <a:xfrm>
            <a:off x="457200" y="3681720"/>
            <a:ext cx="822852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36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70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8229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37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73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74" name="PlaceHolder 4"/>
          <p:cNvSpPr>
            <a:spLocks noGrp="1"/>
          </p:cNvSpPr>
          <p:nvPr>
            <p:ph type="body"/>
          </p:nvPr>
        </p:nvSpPr>
        <p:spPr>
          <a:xfrm>
            <a:off x="4673520" y="36817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75" name="PlaceHolder 5"/>
          <p:cNvSpPr>
            <a:spLocks noGrp="1"/>
          </p:cNvSpPr>
          <p:nvPr>
            <p:ph type="body"/>
          </p:nvPr>
        </p:nvSpPr>
        <p:spPr>
          <a:xfrm>
            <a:off x="457200" y="36817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37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78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pic>
        <p:nvPicPr>
          <p:cNvPr id="379" name="Рисунок 378"/>
          <p:cNvPicPr/>
          <p:nvPr/>
        </p:nvPicPr>
        <p:blipFill>
          <a:blip r:embed="rId2"/>
          <a:stretch>
            <a:fillRect/>
          </a:stretch>
        </p:blipFill>
        <p:spPr>
          <a:xfrm>
            <a:off x="5492520" y="3681360"/>
            <a:ext cx="2377440" cy="1896840"/>
          </a:xfrm>
          <a:prstGeom prst="rect">
            <a:avLst/>
          </a:prstGeom>
          <a:ln>
            <a:noFill/>
          </a:ln>
        </p:spPr>
      </p:pic>
      <p:pic>
        <p:nvPicPr>
          <p:cNvPr id="380" name="Рисунок 379"/>
          <p:cNvPicPr/>
          <p:nvPr/>
        </p:nvPicPr>
        <p:blipFill>
          <a:blip r:embed="rId2"/>
          <a:stretch>
            <a:fillRect/>
          </a:stretch>
        </p:blipFill>
        <p:spPr>
          <a:xfrm>
            <a:off x="1276200" y="3681360"/>
            <a:ext cx="2377440" cy="18968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424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6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42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8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86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42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429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82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43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434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435" name="PlaceHolder 4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43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438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439" name="PlaceHolder 4"/>
          <p:cNvSpPr>
            <a:spLocks noGrp="1"/>
          </p:cNvSpPr>
          <p:nvPr>
            <p:ph type="body"/>
          </p:nvPr>
        </p:nvSpPr>
        <p:spPr>
          <a:xfrm>
            <a:off x="4673520" y="36817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44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442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443" name="PlaceHolder 4"/>
          <p:cNvSpPr>
            <a:spLocks noGrp="1"/>
          </p:cNvSpPr>
          <p:nvPr>
            <p:ph type="body"/>
          </p:nvPr>
        </p:nvSpPr>
        <p:spPr>
          <a:xfrm>
            <a:off x="457200" y="3681720"/>
            <a:ext cx="822852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44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446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8229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44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449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450" name="PlaceHolder 4"/>
          <p:cNvSpPr>
            <a:spLocks noGrp="1"/>
          </p:cNvSpPr>
          <p:nvPr>
            <p:ph type="body"/>
          </p:nvPr>
        </p:nvSpPr>
        <p:spPr>
          <a:xfrm>
            <a:off x="4673520" y="36817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451" name="PlaceHolder 5"/>
          <p:cNvSpPr>
            <a:spLocks noGrp="1"/>
          </p:cNvSpPr>
          <p:nvPr>
            <p:ph type="body"/>
          </p:nvPr>
        </p:nvSpPr>
        <p:spPr>
          <a:xfrm>
            <a:off x="457200" y="36817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45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454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pic>
        <p:nvPicPr>
          <p:cNvPr id="455" name="Рисунок 454"/>
          <p:cNvPicPr/>
          <p:nvPr/>
        </p:nvPicPr>
        <p:blipFill>
          <a:blip r:embed="rId2"/>
          <a:stretch>
            <a:fillRect/>
          </a:stretch>
        </p:blipFill>
        <p:spPr>
          <a:xfrm>
            <a:off x="5492520" y="3681360"/>
            <a:ext cx="2377440" cy="1896840"/>
          </a:xfrm>
          <a:prstGeom prst="rect">
            <a:avLst/>
          </a:prstGeom>
          <a:ln>
            <a:noFill/>
          </a:ln>
        </p:spPr>
      </p:pic>
      <p:pic>
        <p:nvPicPr>
          <p:cNvPr id="456" name="Рисунок 455"/>
          <p:cNvPicPr/>
          <p:nvPr/>
        </p:nvPicPr>
        <p:blipFill>
          <a:blip r:embed="rId2"/>
          <a:stretch>
            <a:fillRect/>
          </a:stretch>
        </p:blipFill>
        <p:spPr>
          <a:xfrm>
            <a:off x="1276200" y="3681360"/>
            <a:ext cx="2377440" cy="18968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82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9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91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92" name="PlaceHolder 4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9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95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96" name="PlaceHolder 4"/>
          <p:cNvSpPr>
            <a:spLocks noGrp="1"/>
          </p:cNvSpPr>
          <p:nvPr>
            <p:ph type="body"/>
          </p:nvPr>
        </p:nvSpPr>
        <p:spPr>
          <a:xfrm>
            <a:off x="4673520" y="36817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9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99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00" name="PlaceHolder 4"/>
          <p:cNvSpPr>
            <a:spLocks noGrp="1"/>
          </p:cNvSpPr>
          <p:nvPr>
            <p:ph type="body"/>
          </p:nvPr>
        </p:nvSpPr>
        <p:spPr>
          <a:xfrm>
            <a:off x="457200" y="3681720"/>
            <a:ext cx="822852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92D050"/>
            </a:gs>
            <a:gs pos="50000">
              <a:schemeClr val="bg2"/>
            </a:gs>
            <a:gs pos="100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CustomShape 1"/>
          <p:cNvSpPr/>
          <p:nvPr/>
        </p:nvSpPr>
        <p:spPr>
          <a:xfrm>
            <a:off x="992160" y="0"/>
            <a:ext cx="1599840" cy="6857640"/>
          </a:xfrm>
          <a:prstGeom prst="rect">
            <a:avLst/>
          </a:prstGeom>
          <a:solidFill>
            <a:srgbClr val="FFFFFF"/>
          </a:solidFill>
          <a:ln w="15840">
            <a:noFill/>
          </a:ln>
        </p:spPr>
      </p:sp>
      <p:sp>
        <p:nvSpPr>
          <p:cNvPr id="19" name="CustomShape 2"/>
          <p:cNvSpPr/>
          <p:nvPr/>
        </p:nvSpPr>
        <p:spPr>
          <a:xfrm>
            <a:off x="77760" y="0"/>
            <a:ext cx="456840" cy="6857640"/>
          </a:xfrm>
          <a:prstGeom prst="rect">
            <a:avLst/>
          </a:prstGeom>
          <a:solidFill>
            <a:srgbClr val="FFFFFF"/>
          </a:solidFill>
          <a:ln w="15840">
            <a:noFill/>
          </a:ln>
        </p:spPr>
      </p:sp>
      <p:sp>
        <p:nvSpPr>
          <p:cNvPr id="2" name="CustomShape 3"/>
          <p:cNvSpPr/>
          <p:nvPr/>
        </p:nvSpPr>
        <p:spPr>
          <a:xfrm>
            <a:off x="306360" y="0"/>
            <a:ext cx="761760" cy="6857640"/>
          </a:xfrm>
          <a:prstGeom prst="rect">
            <a:avLst/>
          </a:prstGeom>
          <a:solidFill>
            <a:srgbClr val="FFFFFF"/>
          </a:solidFill>
          <a:ln w="15840">
            <a:noFill/>
          </a:ln>
        </p:spPr>
      </p:sp>
      <p:sp>
        <p:nvSpPr>
          <p:cNvPr id="3" name="CustomShape 4"/>
          <p:cNvSpPr/>
          <p:nvPr/>
        </p:nvSpPr>
        <p:spPr>
          <a:xfrm>
            <a:off x="1414800" y="0"/>
            <a:ext cx="1599840" cy="6857640"/>
          </a:xfrm>
          <a:prstGeom prst="rect">
            <a:avLst/>
          </a:prstGeom>
          <a:solidFill>
            <a:srgbClr val="FFFFFF"/>
          </a:solidFill>
          <a:ln w="15840">
            <a:noFill/>
          </a:ln>
        </p:spPr>
      </p:sp>
      <p:sp>
        <p:nvSpPr>
          <p:cNvPr id="4" name="CustomShape 5"/>
          <p:cNvSpPr/>
          <p:nvPr/>
        </p:nvSpPr>
        <p:spPr>
          <a:xfrm>
            <a:off x="500400" y="0"/>
            <a:ext cx="456840" cy="6857640"/>
          </a:xfrm>
          <a:prstGeom prst="rect">
            <a:avLst/>
          </a:prstGeom>
          <a:solidFill>
            <a:srgbClr val="FFFFFF"/>
          </a:solidFill>
          <a:ln w="15840">
            <a:noFill/>
          </a:ln>
        </p:spPr>
      </p:sp>
      <p:sp>
        <p:nvSpPr>
          <p:cNvPr id="5" name="CustomShape 6"/>
          <p:cNvSpPr/>
          <p:nvPr/>
        </p:nvSpPr>
        <p:spPr>
          <a:xfrm>
            <a:off x="729000" y="0"/>
            <a:ext cx="761760" cy="6857640"/>
          </a:xfrm>
          <a:prstGeom prst="rect">
            <a:avLst/>
          </a:prstGeom>
          <a:solidFill>
            <a:srgbClr val="FFFFFF"/>
          </a:solidFill>
          <a:ln w="15840">
            <a:noFill/>
          </a:ln>
        </p:spPr>
      </p:sp>
      <p:sp>
        <p:nvSpPr>
          <p:cNvPr id="6" name="CustomShape 7"/>
          <p:cNvSpPr/>
          <p:nvPr/>
        </p:nvSpPr>
        <p:spPr>
          <a:xfrm rot="10800000">
            <a:off x="6707520" y="360"/>
            <a:ext cx="1599840" cy="6857640"/>
          </a:xfrm>
          <a:prstGeom prst="rect">
            <a:avLst/>
          </a:prstGeom>
          <a:solidFill>
            <a:srgbClr val="FFFFFF"/>
          </a:solidFill>
          <a:ln w="15840">
            <a:noFill/>
          </a:ln>
        </p:spPr>
      </p:sp>
      <p:sp>
        <p:nvSpPr>
          <p:cNvPr id="7" name="CustomShape 8"/>
          <p:cNvSpPr/>
          <p:nvPr/>
        </p:nvSpPr>
        <p:spPr>
          <a:xfrm rot="10800000">
            <a:off x="8764920" y="360"/>
            <a:ext cx="456840" cy="6857640"/>
          </a:xfrm>
          <a:prstGeom prst="rect">
            <a:avLst/>
          </a:prstGeom>
          <a:solidFill>
            <a:srgbClr val="FFFFFF"/>
          </a:solidFill>
          <a:ln w="15840">
            <a:noFill/>
          </a:ln>
        </p:spPr>
      </p:sp>
      <p:sp>
        <p:nvSpPr>
          <p:cNvPr id="8" name="CustomShape 9"/>
          <p:cNvSpPr/>
          <p:nvPr/>
        </p:nvSpPr>
        <p:spPr>
          <a:xfrm rot="10800000">
            <a:off x="8231400" y="360"/>
            <a:ext cx="761760" cy="6857640"/>
          </a:xfrm>
          <a:prstGeom prst="rect">
            <a:avLst/>
          </a:prstGeom>
          <a:solidFill>
            <a:srgbClr val="FFFFFF"/>
          </a:solidFill>
          <a:ln w="15840">
            <a:noFill/>
          </a:ln>
        </p:spPr>
      </p:sp>
      <p:sp>
        <p:nvSpPr>
          <p:cNvPr id="9" name="CustomShape 10"/>
          <p:cNvSpPr/>
          <p:nvPr/>
        </p:nvSpPr>
        <p:spPr>
          <a:xfrm>
            <a:off x="3887640" y="0"/>
            <a:ext cx="2819160" cy="6857640"/>
          </a:xfrm>
          <a:prstGeom prst="rect">
            <a:avLst/>
          </a:prstGeom>
          <a:solidFill>
            <a:srgbClr val="FFFFFF"/>
          </a:solidFill>
          <a:ln w="15840">
            <a:noFill/>
          </a:ln>
        </p:spPr>
      </p:sp>
      <p:sp>
        <p:nvSpPr>
          <p:cNvPr id="10" name="CustomShape 11"/>
          <p:cNvSpPr/>
          <p:nvPr/>
        </p:nvSpPr>
        <p:spPr>
          <a:xfrm>
            <a:off x="2973240" y="0"/>
            <a:ext cx="456840" cy="6857640"/>
          </a:xfrm>
          <a:prstGeom prst="rect">
            <a:avLst/>
          </a:prstGeom>
          <a:solidFill>
            <a:srgbClr val="FFFFFF"/>
          </a:solidFill>
          <a:ln w="15840">
            <a:noFill/>
          </a:ln>
        </p:spPr>
      </p:sp>
      <p:sp>
        <p:nvSpPr>
          <p:cNvPr id="11" name="CustomShape 12"/>
          <p:cNvSpPr/>
          <p:nvPr/>
        </p:nvSpPr>
        <p:spPr>
          <a:xfrm>
            <a:off x="3201840" y="0"/>
            <a:ext cx="761760" cy="6857640"/>
          </a:xfrm>
          <a:prstGeom prst="rect">
            <a:avLst/>
          </a:prstGeom>
          <a:solidFill>
            <a:srgbClr val="FFFFFF"/>
          </a:solidFill>
          <a:ln w="15840">
            <a:noFill/>
          </a:ln>
        </p:spPr>
      </p:sp>
      <p:sp>
        <p:nvSpPr>
          <p:cNvPr id="12" name="CustomShape 13"/>
          <p:cNvSpPr/>
          <p:nvPr/>
        </p:nvSpPr>
        <p:spPr>
          <a:xfrm>
            <a:off x="65880" y="5034960"/>
            <a:ext cx="9143640" cy="1175400"/>
          </a:xfrm>
          <a:prstGeom prst="rect">
            <a:avLst/>
          </a:prstGeom>
          <a:noFill/>
          <a:ln w="6480">
            <a:solidFill>
              <a:srgbClr val="FFFFFF"/>
            </a:solidFill>
            <a:round/>
          </a:ln>
        </p:spPr>
      </p:sp>
      <p:sp>
        <p:nvSpPr>
          <p:cNvPr id="13" name="CustomShape 14"/>
          <p:cNvSpPr/>
          <p:nvPr/>
        </p:nvSpPr>
        <p:spPr>
          <a:xfrm>
            <a:off x="65880" y="3467520"/>
            <a:ext cx="9143640" cy="890280"/>
          </a:xfrm>
          <a:prstGeom prst="rect">
            <a:avLst/>
          </a:prstGeom>
          <a:noFill/>
          <a:ln w="6480">
            <a:solidFill>
              <a:srgbClr val="FFFFFF"/>
            </a:solidFill>
            <a:round/>
          </a:ln>
        </p:spPr>
      </p:sp>
      <p:sp>
        <p:nvSpPr>
          <p:cNvPr id="14" name="CustomShape 15"/>
          <p:cNvSpPr/>
          <p:nvPr/>
        </p:nvSpPr>
        <p:spPr>
          <a:xfrm>
            <a:off x="54000" y="5640840"/>
            <a:ext cx="3004200" cy="1211040"/>
          </a:xfrm>
          <a:prstGeom prst="rect">
            <a:avLst/>
          </a:prstGeom>
          <a:noFill/>
          <a:ln w="6480">
            <a:solidFill>
              <a:srgbClr val="FFFFFF"/>
            </a:solidFill>
            <a:round/>
          </a:ln>
        </p:spPr>
      </p:sp>
      <p:sp>
        <p:nvSpPr>
          <p:cNvPr id="15" name="CustomShape 16"/>
          <p:cNvSpPr/>
          <p:nvPr/>
        </p:nvSpPr>
        <p:spPr>
          <a:xfrm>
            <a:off x="65880" y="5284440"/>
            <a:ext cx="9143640" cy="1478160"/>
          </a:xfrm>
          <a:prstGeom prst="rect">
            <a:avLst/>
          </a:prstGeom>
          <a:noFill/>
          <a:ln w="6480">
            <a:solidFill>
              <a:srgbClr val="FFFFFF"/>
            </a:solidFill>
            <a:round/>
          </a:ln>
        </p:spPr>
      </p:sp>
      <p:sp>
        <p:nvSpPr>
          <p:cNvPr id="16" name="CustomShape 17"/>
          <p:cNvSpPr/>
          <p:nvPr/>
        </p:nvSpPr>
        <p:spPr>
          <a:xfrm>
            <a:off x="2215080" y="5132160"/>
            <a:ext cx="6982200" cy="1719720"/>
          </a:xfrm>
          <a:prstGeom prst="rect">
            <a:avLst/>
          </a:prstGeom>
          <a:noFill/>
          <a:ln w="6480">
            <a:solidFill>
              <a:srgbClr val="FFFFFF"/>
            </a:solidFill>
            <a:round/>
          </a:ln>
        </p:spPr>
      </p:sp>
      <p:sp>
        <p:nvSpPr>
          <p:cNvPr id="17" name="CustomShape 18"/>
          <p:cNvSpPr/>
          <p:nvPr/>
        </p:nvSpPr>
        <p:spPr>
          <a:xfrm rot="1800000">
            <a:off x="3073680" y="2859120"/>
            <a:ext cx="1600920" cy="1387800"/>
          </a:xfrm>
          <a:prstGeom prst="hexagon">
            <a:avLst>
              <a:gd name="vf" fmla="val 115470"/>
              <a:gd name="vf" fmla="val 115470"/>
            </a:avLst>
          </a:prstGeom>
          <a:solidFill>
            <a:srgbClr val="FFFFFF"/>
          </a:solidFill>
          <a:ln w="12600">
            <a:solidFill>
              <a:srgbClr val="FFFFFF"/>
            </a:solidFill>
            <a:round/>
          </a:ln>
        </p:spPr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92D050"/>
            </a:gs>
            <a:gs pos="50000">
              <a:schemeClr val="bg2"/>
            </a:gs>
            <a:gs pos="100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CustomShape 1"/>
          <p:cNvSpPr/>
          <p:nvPr/>
        </p:nvSpPr>
        <p:spPr>
          <a:xfrm>
            <a:off x="992160" y="0"/>
            <a:ext cx="1599840" cy="6857640"/>
          </a:xfrm>
          <a:prstGeom prst="rect">
            <a:avLst/>
          </a:prstGeom>
          <a:solidFill>
            <a:srgbClr val="FFFFFF"/>
          </a:solidFill>
          <a:ln w="15840">
            <a:noFill/>
          </a:ln>
        </p:spPr>
      </p:sp>
      <p:sp>
        <p:nvSpPr>
          <p:cNvPr id="191" name="CustomShape 2"/>
          <p:cNvSpPr/>
          <p:nvPr/>
        </p:nvSpPr>
        <p:spPr>
          <a:xfrm>
            <a:off x="77760" y="0"/>
            <a:ext cx="456840" cy="6857640"/>
          </a:xfrm>
          <a:prstGeom prst="rect">
            <a:avLst/>
          </a:prstGeom>
          <a:solidFill>
            <a:srgbClr val="FFFFFF"/>
          </a:solidFill>
          <a:ln w="15840">
            <a:noFill/>
          </a:ln>
        </p:spPr>
      </p:sp>
      <p:sp>
        <p:nvSpPr>
          <p:cNvPr id="192" name="CustomShape 3"/>
          <p:cNvSpPr/>
          <p:nvPr/>
        </p:nvSpPr>
        <p:spPr>
          <a:xfrm>
            <a:off x="306360" y="0"/>
            <a:ext cx="761760" cy="6857640"/>
          </a:xfrm>
          <a:prstGeom prst="rect">
            <a:avLst/>
          </a:prstGeom>
          <a:solidFill>
            <a:srgbClr val="FFFFFF"/>
          </a:solidFill>
          <a:ln w="15840">
            <a:noFill/>
          </a:ln>
        </p:spPr>
      </p:sp>
      <p:sp>
        <p:nvSpPr>
          <p:cNvPr id="193" name="CustomShape 4"/>
          <p:cNvSpPr/>
          <p:nvPr/>
        </p:nvSpPr>
        <p:spPr>
          <a:xfrm>
            <a:off x="1414800" y="0"/>
            <a:ext cx="1599840" cy="6857640"/>
          </a:xfrm>
          <a:prstGeom prst="rect">
            <a:avLst/>
          </a:prstGeom>
          <a:solidFill>
            <a:srgbClr val="FFFFFF"/>
          </a:solidFill>
          <a:ln w="15840">
            <a:noFill/>
          </a:ln>
        </p:spPr>
      </p:sp>
      <p:sp>
        <p:nvSpPr>
          <p:cNvPr id="194" name="CustomShape 5"/>
          <p:cNvSpPr/>
          <p:nvPr/>
        </p:nvSpPr>
        <p:spPr>
          <a:xfrm>
            <a:off x="500400" y="0"/>
            <a:ext cx="456840" cy="6857640"/>
          </a:xfrm>
          <a:prstGeom prst="rect">
            <a:avLst/>
          </a:prstGeom>
          <a:solidFill>
            <a:srgbClr val="FFFFFF"/>
          </a:solidFill>
          <a:ln w="15840">
            <a:noFill/>
          </a:ln>
        </p:spPr>
      </p:sp>
      <p:sp>
        <p:nvSpPr>
          <p:cNvPr id="195" name="CustomShape 6"/>
          <p:cNvSpPr/>
          <p:nvPr/>
        </p:nvSpPr>
        <p:spPr>
          <a:xfrm>
            <a:off x="729000" y="0"/>
            <a:ext cx="761760" cy="6857640"/>
          </a:xfrm>
          <a:prstGeom prst="rect">
            <a:avLst/>
          </a:prstGeom>
          <a:solidFill>
            <a:srgbClr val="FFFFFF"/>
          </a:solidFill>
          <a:ln w="15840">
            <a:noFill/>
          </a:ln>
        </p:spPr>
      </p:sp>
      <p:sp>
        <p:nvSpPr>
          <p:cNvPr id="196" name="CustomShape 7"/>
          <p:cNvSpPr/>
          <p:nvPr/>
        </p:nvSpPr>
        <p:spPr>
          <a:xfrm rot="10800000">
            <a:off x="6707520" y="360"/>
            <a:ext cx="1599840" cy="6857640"/>
          </a:xfrm>
          <a:prstGeom prst="rect">
            <a:avLst/>
          </a:prstGeom>
          <a:solidFill>
            <a:srgbClr val="FFFFFF"/>
          </a:solidFill>
          <a:ln w="15840">
            <a:noFill/>
          </a:ln>
        </p:spPr>
      </p:sp>
      <p:sp>
        <p:nvSpPr>
          <p:cNvPr id="197" name="CustomShape 8"/>
          <p:cNvSpPr/>
          <p:nvPr/>
        </p:nvSpPr>
        <p:spPr>
          <a:xfrm rot="10800000">
            <a:off x="8764920" y="360"/>
            <a:ext cx="456840" cy="6857640"/>
          </a:xfrm>
          <a:prstGeom prst="rect">
            <a:avLst/>
          </a:prstGeom>
          <a:solidFill>
            <a:srgbClr val="FFFFFF"/>
          </a:solidFill>
          <a:ln w="15840">
            <a:noFill/>
          </a:ln>
        </p:spPr>
      </p:sp>
      <p:sp>
        <p:nvSpPr>
          <p:cNvPr id="198" name="CustomShape 9"/>
          <p:cNvSpPr/>
          <p:nvPr/>
        </p:nvSpPr>
        <p:spPr>
          <a:xfrm rot="10800000">
            <a:off x="8231400" y="360"/>
            <a:ext cx="761760" cy="6857640"/>
          </a:xfrm>
          <a:prstGeom prst="rect">
            <a:avLst/>
          </a:prstGeom>
          <a:solidFill>
            <a:srgbClr val="FFFFFF"/>
          </a:solidFill>
          <a:ln w="15840">
            <a:noFill/>
          </a:ln>
        </p:spPr>
      </p:sp>
      <p:sp>
        <p:nvSpPr>
          <p:cNvPr id="199" name="CustomShape 10"/>
          <p:cNvSpPr/>
          <p:nvPr/>
        </p:nvSpPr>
        <p:spPr>
          <a:xfrm>
            <a:off x="3887640" y="0"/>
            <a:ext cx="2819160" cy="6857640"/>
          </a:xfrm>
          <a:prstGeom prst="rect">
            <a:avLst/>
          </a:prstGeom>
          <a:solidFill>
            <a:srgbClr val="FFFFFF"/>
          </a:solidFill>
          <a:ln w="15840">
            <a:noFill/>
          </a:ln>
        </p:spPr>
      </p:sp>
      <p:sp>
        <p:nvSpPr>
          <p:cNvPr id="200" name="CustomShape 11"/>
          <p:cNvSpPr/>
          <p:nvPr/>
        </p:nvSpPr>
        <p:spPr>
          <a:xfrm>
            <a:off x="2973240" y="0"/>
            <a:ext cx="456840" cy="6857640"/>
          </a:xfrm>
          <a:prstGeom prst="rect">
            <a:avLst/>
          </a:prstGeom>
          <a:solidFill>
            <a:srgbClr val="FFFFFF"/>
          </a:solidFill>
          <a:ln w="15840">
            <a:noFill/>
          </a:ln>
        </p:spPr>
      </p:sp>
      <p:sp>
        <p:nvSpPr>
          <p:cNvPr id="201" name="CustomShape 12"/>
          <p:cNvSpPr/>
          <p:nvPr/>
        </p:nvSpPr>
        <p:spPr>
          <a:xfrm>
            <a:off x="3201840" y="0"/>
            <a:ext cx="761760" cy="6857640"/>
          </a:xfrm>
          <a:prstGeom prst="rect">
            <a:avLst/>
          </a:prstGeom>
          <a:solidFill>
            <a:srgbClr val="FFFFFF"/>
          </a:solidFill>
          <a:ln w="15840">
            <a:noFill/>
          </a:ln>
        </p:spPr>
      </p:sp>
      <p:sp>
        <p:nvSpPr>
          <p:cNvPr id="202" name="CustomShape 13"/>
          <p:cNvSpPr/>
          <p:nvPr/>
        </p:nvSpPr>
        <p:spPr>
          <a:xfrm>
            <a:off x="65880" y="5034960"/>
            <a:ext cx="9143640" cy="1175400"/>
          </a:xfrm>
          <a:prstGeom prst="rect">
            <a:avLst/>
          </a:prstGeom>
          <a:noFill/>
          <a:ln w="6480">
            <a:solidFill>
              <a:srgbClr val="FFFFFF"/>
            </a:solidFill>
            <a:round/>
          </a:ln>
        </p:spPr>
      </p:sp>
      <p:sp>
        <p:nvSpPr>
          <p:cNvPr id="203" name="CustomShape 14"/>
          <p:cNvSpPr/>
          <p:nvPr/>
        </p:nvSpPr>
        <p:spPr>
          <a:xfrm>
            <a:off x="65880" y="3467520"/>
            <a:ext cx="9143640" cy="890280"/>
          </a:xfrm>
          <a:prstGeom prst="rect">
            <a:avLst/>
          </a:prstGeom>
          <a:noFill/>
          <a:ln w="6480">
            <a:solidFill>
              <a:srgbClr val="FFFFFF"/>
            </a:solidFill>
            <a:round/>
          </a:ln>
        </p:spPr>
      </p:sp>
      <p:sp>
        <p:nvSpPr>
          <p:cNvPr id="204" name="CustomShape 15"/>
          <p:cNvSpPr/>
          <p:nvPr/>
        </p:nvSpPr>
        <p:spPr>
          <a:xfrm>
            <a:off x="54000" y="5640840"/>
            <a:ext cx="3004200" cy="1211040"/>
          </a:xfrm>
          <a:prstGeom prst="rect">
            <a:avLst/>
          </a:prstGeom>
          <a:noFill/>
          <a:ln w="6480">
            <a:solidFill>
              <a:srgbClr val="FFFFFF"/>
            </a:solidFill>
            <a:round/>
          </a:ln>
        </p:spPr>
      </p:sp>
      <p:sp>
        <p:nvSpPr>
          <p:cNvPr id="205" name="CustomShape 16"/>
          <p:cNvSpPr/>
          <p:nvPr/>
        </p:nvSpPr>
        <p:spPr>
          <a:xfrm>
            <a:off x="65880" y="5284440"/>
            <a:ext cx="9143640" cy="1478160"/>
          </a:xfrm>
          <a:prstGeom prst="rect">
            <a:avLst/>
          </a:prstGeom>
          <a:noFill/>
          <a:ln w="6480">
            <a:solidFill>
              <a:srgbClr val="FFFFFF"/>
            </a:solidFill>
            <a:round/>
          </a:ln>
        </p:spPr>
      </p:sp>
      <p:sp>
        <p:nvSpPr>
          <p:cNvPr id="206" name="CustomShape 17"/>
          <p:cNvSpPr/>
          <p:nvPr/>
        </p:nvSpPr>
        <p:spPr>
          <a:xfrm>
            <a:off x="2215080" y="5132160"/>
            <a:ext cx="6982200" cy="1719720"/>
          </a:xfrm>
          <a:prstGeom prst="rect">
            <a:avLst/>
          </a:prstGeom>
          <a:noFill/>
          <a:ln w="6480">
            <a:solidFill>
              <a:srgbClr val="FFFFFF"/>
            </a:solidFill>
            <a:round/>
          </a:ln>
        </p:spPr>
      </p:sp>
      <p:sp>
        <p:nvSpPr>
          <p:cNvPr id="207" name="CustomShape 18"/>
          <p:cNvSpPr/>
          <p:nvPr/>
        </p:nvSpPr>
        <p:spPr>
          <a:xfrm rot="1800000">
            <a:off x="3073680" y="2859120"/>
            <a:ext cx="1600920" cy="1387800"/>
          </a:xfrm>
          <a:prstGeom prst="hexagon">
            <a:avLst>
              <a:gd name="vf" fmla="val 115470"/>
              <a:gd name="vf" fmla="val 115470"/>
            </a:avLst>
          </a:prstGeom>
          <a:solidFill>
            <a:srgbClr val="FFFFFF"/>
          </a:solidFill>
          <a:ln w="12600">
            <a:solidFill>
              <a:srgbClr val="FFFFFF"/>
            </a:solidFill>
            <a:round/>
          </a:ln>
        </p:spPr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/>
    <p:bodyStyle/>
    <p:otherStyle/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92D050"/>
            </a:gs>
            <a:gs pos="50000">
              <a:schemeClr val="bg2"/>
            </a:gs>
            <a:gs pos="100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CustomShape 1"/>
          <p:cNvSpPr/>
          <p:nvPr/>
        </p:nvSpPr>
        <p:spPr>
          <a:xfrm>
            <a:off x="992160" y="0"/>
            <a:ext cx="1599840" cy="6857640"/>
          </a:xfrm>
          <a:prstGeom prst="rect">
            <a:avLst/>
          </a:prstGeom>
          <a:solidFill>
            <a:srgbClr val="FFFFFF"/>
          </a:solidFill>
          <a:ln w="15840">
            <a:noFill/>
          </a:ln>
        </p:spPr>
      </p:sp>
      <p:sp>
        <p:nvSpPr>
          <p:cNvPr id="306" name="CustomShape 2"/>
          <p:cNvSpPr/>
          <p:nvPr/>
        </p:nvSpPr>
        <p:spPr>
          <a:xfrm>
            <a:off x="77760" y="0"/>
            <a:ext cx="456840" cy="6857640"/>
          </a:xfrm>
          <a:prstGeom prst="rect">
            <a:avLst/>
          </a:prstGeom>
          <a:solidFill>
            <a:srgbClr val="FFFFFF"/>
          </a:solidFill>
          <a:ln w="15840">
            <a:noFill/>
          </a:ln>
        </p:spPr>
      </p:sp>
      <p:sp>
        <p:nvSpPr>
          <p:cNvPr id="307" name="CustomShape 3"/>
          <p:cNvSpPr/>
          <p:nvPr/>
        </p:nvSpPr>
        <p:spPr>
          <a:xfrm>
            <a:off x="306360" y="0"/>
            <a:ext cx="761760" cy="6857640"/>
          </a:xfrm>
          <a:prstGeom prst="rect">
            <a:avLst/>
          </a:prstGeom>
          <a:solidFill>
            <a:srgbClr val="FFFFFF"/>
          </a:solidFill>
          <a:ln w="15840">
            <a:noFill/>
          </a:ln>
        </p:spPr>
      </p:sp>
      <p:sp>
        <p:nvSpPr>
          <p:cNvPr id="308" name="CustomShape 4"/>
          <p:cNvSpPr/>
          <p:nvPr/>
        </p:nvSpPr>
        <p:spPr>
          <a:xfrm>
            <a:off x="1414800" y="0"/>
            <a:ext cx="1599840" cy="6857640"/>
          </a:xfrm>
          <a:prstGeom prst="rect">
            <a:avLst/>
          </a:prstGeom>
          <a:solidFill>
            <a:srgbClr val="FFFFFF"/>
          </a:solidFill>
          <a:ln w="15840">
            <a:noFill/>
          </a:ln>
        </p:spPr>
      </p:sp>
      <p:sp>
        <p:nvSpPr>
          <p:cNvPr id="309" name="CustomShape 5"/>
          <p:cNvSpPr/>
          <p:nvPr/>
        </p:nvSpPr>
        <p:spPr>
          <a:xfrm>
            <a:off x="500400" y="0"/>
            <a:ext cx="456840" cy="6857640"/>
          </a:xfrm>
          <a:prstGeom prst="rect">
            <a:avLst/>
          </a:prstGeom>
          <a:solidFill>
            <a:srgbClr val="FFFFFF"/>
          </a:solidFill>
          <a:ln w="15840">
            <a:noFill/>
          </a:ln>
        </p:spPr>
      </p:sp>
      <p:sp>
        <p:nvSpPr>
          <p:cNvPr id="310" name="CustomShape 6"/>
          <p:cNvSpPr/>
          <p:nvPr/>
        </p:nvSpPr>
        <p:spPr>
          <a:xfrm>
            <a:off x="729000" y="0"/>
            <a:ext cx="761760" cy="6857640"/>
          </a:xfrm>
          <a:prstGeom prst="rect">
            <a:avLst/>
          </a:prstGeom>
          <a:solidFill>
            <a:srgbClr val="FFFFFF"/>
          </a:solidFill>
          <a:ln w="15840">
            <a:noFill/>
          </a:ln>
        </p:spPr>
      </p:sp>
      <p:sp>
        <p:nvSpPr>
          <p:cNvPr id="311" name="CustomShape 7"/>
          <p:cNvSpPr/>
          <p:nvPr/>
        </p:nvSpPr>
        <p:spPr>
          <a:xfrm rot="10800000">
            <a:off x="6707520" y="360"/>
            <a:ext cx="1599840" cy="6857640"/>
          </a:xfrm>
          <a:prstGeom prst="rect">
            <a:avLst/>
          </a:prstGeom>
          <a:solidFill>
            <a:srgbClr val="FFFFFF"/>
          </a:solidFill>
          <a:ln w="15840">
            <a:noFill/>
          </a:ln>
        </p:spPr>
      </p:sp>
      <p:sp>
        <p:nvSpPr>
          <p:cNvPr id="312" name="CustomShape 8"/>
          <p:cNvSpPr/>
          <p:nvPr/>
        </p:nvSpPr>
        <p:spPr>
          <a:xfrm rot="10800000">
            <a:off x="8764920" y="360"/>
            <a:ext cx="456840" cy="6857640"/>
          </a:xfrm>
          <a:prstGeom prst="rect">
            <a:avLst/>
          </a:prstGeom>
          <a:solidFill>
            <a:srgbClr val="FFFFFF"/>
          </a:solidFill>
          <a:ln w="15840">
            <a:noFill/>
          </a:ln>
        </p:spPr>
      </p:sp>
      <p:sp>
        <p:nvSpPr>
          <p:cNvPr id="313" name="CustomShape 9"/>
          <p:cNvSpPr/>
          <p:nvPr/>
        </p:nvSpPr>
        <p:spPr>
          <a:xfrm rot="10800000">
            <a:off x="8231400" y="360"/>
            <a:ext cx="761760" cy="6857640"/>
          </a:xfrm>
          <a:prstGeom prst="rect">
            <a:avLst/>
          </a:prstGeom>
          <a:solidFill>
            <a:srgbClr val="FFFFFF"/>
          </a:solidFill>
          <a:ln w="15840">
            <a:noFill/>
          </a:ln>
        </p:spPr>
      </p:sp>
      <p:sp>
        <p:nvSpPr>
          <p:cNvPr id="314" name="CustomShape 10"/>
          <p:cNvSpPr/>
          <p:nvPr/>
        </p:nvSpPr>
        <p:spPr>
          <a:xfrm>
            <a:off x="3887640" y="0"/>
            <a:ext cx="2819160" cy="6857640"/>
          </a:xfrm>
          <a:prstGeom prst="rect">
            <a:avLst/>
          </a:prstGeom>
          <a:solidFill>
            <a:srgbClr val="FFFFFF"/>
          </a:solidFill>
          <a:ln w="15840">
            <a:noFill/>
          </a:ln>
        </p:spPr>
      </p:sp>
      <p:sp>
        <p:nvSpPr>
          <p:cNvPr id="315" name="CustomShape 11"/>
          <p:cNvSpPr/>
          <p:nvPr/>
        </p:nvSpPr>
        <p:spPr>
          <a:xfrm>
            <a:off x="2973240" y="0"/>
            <a:ext cx="456840" cy="6857640"/>
          </a:xfrm>
          <a:prstGeom prst="rect">
            <a:avLst/>
          </a:prstGeom>
          <a:solidFill>
            <a:srgbClr val="FFFFFF"/>
          </a:solidFill>
          <a:ln w="15840">
            <a:noFill/>
          </a:ln>
        </p:spPr>
      </p:sp>
      <p:sp>
        <p:nvSpPr>
          <p:cNvPr id="316" name="CustomShape 12"/>
          <p:cNvSpPr/>
          <p:nvPr/>
        </p:nvSpPr>
        <p:spPr>
          <a:xfrm>
            <a:off x="3201840" y="0"/>
            <a:ext cx="761760" cy="6857640"/>
          </a:xfrm>
          <a:prstGeom prst="rect">
            <a:avLst/>
          </a:prstGeom>
          <a:solidFill>
            <a:srgbClr val="FFFFFF"/>
          </a:solidFill>
          <a:ln w="15840">
            <a:noFill/>
          </a:ln>
        </p:spPr>
      </p:sp>
      <p:sp>
        <p:nvSpPr>
          <p:cNvPr id="317" name="CustomShape 13"/>
          <p:cNvSpPr/>
          <p:nvPr/>
        </p:nvSpPr>
        <p:spPr>
          <a:xfrm>
            <a:off x="65880" y="5034960"/>
            <a:ext cx="9143640" cy="1175400"/>
          </a:xfrm>
          <a:prstGeom prst="rect">
            <a:avLst/>
          </a:prstGeom>
          <a:noFill/>
          <a:ln w="6480">
            <a:solidFill>
              <a:srgbClr val="FFFFFF"/>
            </a:solidFill>
            <a:round/>
          </a:ln>
        </p:spPr>
      </p:sp>
      <p:sp>
        <p:nvSpPr>
          <p:cNvPr id="318" name="CustomShape 14"/>
          <p:cNvSpPr/>
          <p:nvPr/>
        </p:nvSpPr>
        <p:spPr>
          <a:xfrm>
            <a:off x="65880" y="3467520"/>
            <a:ext cx="9143640" cy="890280"/>
          </a:xfrm>
          <a:prstGeom prst="rect">
            <a:avLst/>
          </a:prstGeom>
          <a:noFill/>
          <a:ln w="6480">
            <a:solidFill>
              <a:srgbClr val="FFFFFF"/>
            </a:solidFill>
            <a:round/>
          </a:ln>
        </p:spPr>
      </p:sp>
      <p:sp>
        <p:nvSpPr>
          <p:cNvPr id="319" name="CustomShape 15"/>
          <p:cNvSpPr/>
          <p:nvPr/>
        </p:nvSpPr>
        <p:spPr>
          <a:xfrm>
            <a:off x="54000" y="5640840"/>
            <a:ext cx="3004200" cy="1211040"/>
          </a:xfrm>
          <a:prstGeom prst="rect">
            <a:avLst/>
          </a:prstGeom>
          <a:noFill/>
          <a:ln w="6480">
            <a:solidFill>
              <a:srgbClr val="FFFFFF"/>
            </a:solidFill>
            <a:round/>
          </a:ln>
        </p:spPr>
      </p:sp>
      <p:sp>
        <p:nvSpPr>
          <p:cNvPr id="320" name="CustomShape 16"/>
          <p:cNvSpPr/>
          <p:nvPr/>
        </p:nvSpPr>
        <p:spPr>
          <a:xfrm>
            <a:off x="65880" y="5284440"/>
            <a:ext cx="9143640" cy="1478160"/>
          </a:xfrm>
          <a:prstGeom prst="rect">
            <a:avLst/>
          </a:prstGeom>
          <a:noFill/>
          <a:ln w="6480">
            <a:solidFill>
              <a:srgbClr val="FFFFFF"/>
            </a:solidFill>
            <a:round/>
          </a:ln>
        </p:spPr>
      </p:sp>
      <p:sp>
        <p:nvSpPr>
          <p:cNvPr id="321" name="CustomShape 17"/>
          <p:cNvSpPr/>
          <p:nvPr/>
        </p:nvSpPr>
        <p:spPr>
          <a:xfrm>
            <a:off x="2215080" y="5132160"/>
            <a:ext cx="6982200" cy="1719720"/>
          </a:xfrm>
          <a:prstGeom prst="rect">
            <a:avLst/>
          </a:prstGeom>
          <a:noFill/>
          <a:ln w="6480">
            <a:solidFill>
              <a:srgbClr val="FFFFFF"/>
            </a:solidFill>
            <a:round/>
          </a:ln>
        </p:spPr>
      </p:sp>
      <p:sp>
        <p:nvSpPr>
          <p:cNvPr id="322" name="CustomShape 18"/>
          <p:cNvSpPr/>
          <p:nvPr/>
        </p:nvSpPr>
        <p:spPr>
          <a:xfrm rot="1800000">
            <a:off x="3073680" y="2859120"/>
            <a:ext cx="1600920" cy="1387800"/>
          </a:xfrm>
          <a:prstGeom prst="hexagon">
            <a:avLst>
              <a:gd name="vf" fmla="val 115470"/>
              <a:gd name="vf" fmla="val 115470"/>
            </a:avLst>
          </a:prstGeom>
          <a:solidFill>
            <a:srgbClr val="FFFFFF"/>
          </a:solidFill>
          <a:ln w="12600">
            <a:solidFill>
              <a:srgbClr val="FFFFFF"/>
            </a:solidFill>
            <a:round/>
          </a:ln>
        </p:spPr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/>
    <p:bodyStyle/>
    <p:otherStyle/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92D050"/>
            </a:gs>
            <a:gs pos="50000">
              <a:schemeClr val="bg2"/>
            </a:gs>
            <a:gs pos="100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CustomShape 1"/>
          <p:cNvSpPr/>
          <p:nvPr/>
        </p:nvSpPr>
        <p:spPr>
          <a:xfrm>
            <a:off x="992160" y="0"/>
            <a:ext cx="1599840" cy="6857640"/>
          </a:xfrm>
          <a:prstGeom prst="rect">
            <a:avLst/>
          </a:prstGeom>
          <a:solidFill>
            <a:srgbClr val="FFFFFF"/>
          </a:solidFill>
          <a:ln w="15840">
            <a:noFill/>
          </a:ln>
        </p:spPr>
      </p:sp>
      <p:sp>
        <p:nvSpPr>
          <p:cNvPr id="382" name="CustomShape 2"/>
          <p:cNvSpPr/>
          <p:nvPr/>
        </p:nvSpPr>
        <p:spPr>
          <a:xfrm>
            <a:off x="77760" y="0"/>
            <a:ext cx="456840" cy="6857640"/>
          </a:xfrm>
          <a:prstGeom prst="rect">
            <a:avLst/>
          </a:prstGeom>
          <a:solidFill>
            <a:srgbClr val="FFFFFF"/>
          </a:solidFill>
          <a:ln w="15840">
            <a:noFill/>
          </a:ln>
        </p:spPr>
      </p:sp>
      <p:sp>
        <p:nvSpPr>
          <p:cNvPr id="383" name="CustomShape 3"/>
          <p:cNvSpPr/>
          <p:nvPr/>
        </p:nvSpPr>
        <p:spPr>
          <a:xfrm>
            <a:off x="306360" y="0"/>
            <a:ext cx="761760" cy="6857640"/>
          </a:xfrm>
          <a:prstGeom prst="rect">
            <a:avLst/>
          </a:prstGeom>
          <a:solidFill>
            <a:srgbClr val="FFFFFF"/>
          </a:solidFill>
          <a:ln w="15840">
            <a:noFill/>
          </a:ln>
        </p:spPr>
      </p:sp>
      <p:sp>
        <p:nvSpPr>
          <p:cNvPr id="384" name="CustomShape 4"/>
          <p:cNvSpPr/>
          <p:nvPr/>
        </p:nvSpPr>
        <p:spPr>
          <a:xfrm>
            <a:off x="1414800" y="0"/>
            <a:ext cx="1599840" cy="6857640"/>
          </a:xfrm>
          <a:prstGeom prst="rect">
            <a:avLst/>
          </a:prstGeom>
          <a:solidFill>
            <a:srgbClr val="FFFFFF"/>
          </a:solidFill>
          <a:ln w="15840">
            <a:noFill/>
          </a:ln>
        </p:spPr>
      </p:sp>
      <p:sp>
        <p:nvSpPr>
          <p:cNvPr id="385" name="CustomShape 5"/>
          <p:cNvSpPr/>
          <p:nvPr/>
        </p:nvSpPr>
        <p:spPr>
          <a:xfrm>
            <a:off x="500400" y="0"/>
            <a:ext cx="456840" cy="6857640"/>
          </a:xfrm>
          <a:prstGeom prst="rect">
            <a:avLst/>
          </a:prstGeom>
          <a:solidFill>
            <a:srgbClr val="FFFFFF"/>
          </a:solidFill>
          <a:ln w="15840">
            <a:noFill/>
          </a:ln>
        </p:spPr>
      </p:sp>
      <p:sp>
        <p:nvSpPr>
          <p:cNvPr id="386" name="CustomShape 6"/>
          <p:cNvSpPr/>
          <p:nvPr/>
        </p:nvSpPr>
        <p:spPr>
          <a:xfrm>
            <a:off x="729000" y="0"/>
            <a:ext cx="761760" cy="6857640"/>
          </a:xfrm>
          <a:prstGeom prst="rect">
            <a:avLst/>
          </a:prstGeom>
          <a:solidFill>
            <a:srgbClr val="FFFFFF"/>
          </a:solidFill>
          <a:ln w="15840">
            <a:noFill/>
          </a:ln>
        </p:spPr>
      </p:sp>
      <p:sp>
        <p:nvSpPr>
          <p:cNvPr id="387" name="CustomShape 7"/>
          <p:cNvSpPr/>
          <p:nvPr/>
        </p:nvSpPr>
        <p:spPr>
          <a:xfrm rot="10800000">
            <a:off x="6707520" y="360"/>
            <a:ext cx="1599840" cy="6857640"/>
          </a:xfrm>
          <a:prstGeom prst="rect">
            <a:avLst/>
          </a:prstGeom>
          <a:solidFill>
            <a:srgbClr val="FFFFFF"/>
          </a:solidFill>
          <a:ln w="15840">
            <a:noFill/>
          </a:ln>
        </p:spPr>
      </p:sp>
      <p:sp>
        <p:nvSpPr>
          <p:cNvPr id="388" name="CustomShape 8"/>
          <p:cNvSpPr/>
          <p:nvPr/>
        </p:nvSpPr>
        <p:spPr>
          <a:xfrm rot="10800000">
            <a:off x="8764920" y="360"/>
            <a:ext cx="456840" cy="6857640"/>
          </a:xfrm>
          <a:prstGeom prst="rect">
            <a:avLst/>
          </a:prstGeom>
          <a:solidFill>
            <a:srgbClr val="FFFFFF"/>
          </a:solidFill>
          <a:ln w="15840">
            <a:noFill/>
          </a:ln>
        </p:spPr>
      </p:sp>
      <p:sp>
        <p:nvSpPr>
          <p:cNvPr id="389" name="CustomShape 9"/>
          <p:cNvSpPr/>
          <p:nvPr/>
        </p:nvSpPr>
        <p:spPr>
          <a:xfrm rot="10800000">
            <a:off x="8231400" y="360"/>
            <a:ext cx="761760" cy="6857640"/>
          </a:xfrm>
          <a:prstGeom prst="rect">
            <a:avLst/>
          </a:prstGeom>
          <a:solidFill>
            <a:srgbClr val="FFFFFF"/>
          </a:solidFill>
          <a:ln w="15840">
            <a:noFill/>
          </a:ln>
        </p:spPr>
      </p:sp>
      <p:sp>
        <p:nvSpPr>
          <p:cNvPr id="390" name="CustomShape 10"/>
          <p:cNvSpPr/>
          <p:nvPr/>
        </p:nvSpPr>
        <p:spPr>
          <a:xfrm>
            <a:off x="3887640" y="0"/>
            <a:ext cx="2819160" cy="6857640"/>
          </a:xfrm>
          <a:prstGeom prst="rect">
            <a:avLst/>
          </a:prstGeom>
          <a:solidFill>
            <a:srgbClr val="FFFFFF"/>
          </a:solidFill>
          <a:ln w="15840">
            <a:noFill/>
          </a:ln>
        </p:spPr>
      </p:sp>
      <p:sp>
        <p:nvSpPr>
          <p:cNvPr id="391" name="CustomShape 11"/>
          <p:cNvSpPr/>
          <p:nvPr/>
        </p:nvSpPr>
        <p:spPr>
          <a:xfrm>
            <a:off x="2973240" y="0"/>
            <a:ext cx="456840" cy="6857640"/>
          </a:xfrm>
          <a:prstGeom prst="rect">
            <a:avLst/>
          </a:prstGeom>
          <a:solidFill>
            <a:srgbClr val="FFFFFF"/>
          </a:solidFill>
          <a:ln w="15840">
            <a:noFill/>
          </a:ln>
        </p:spPr>
      </p:sp>
      <p:sp>
        <p:nvSpPr>
          <p:cNvPr id="392" name="CustomShape 12"/>
          <p:cNvSpPr/>
          <p:nvPr/>
        </p:nvSpPr>
        <p:spPr>
          <a:xfrm>
            <a:off x="3201840" y="0"/>
            <a:ext cx="761760" cy="6857640"/>
          </a:xfrm>
          <a:prstGeom prst="rect">
            <a:avLst/>
          </a:prstGeom>
          <a:solidFill>
            <a:srgbClr val="FFFFFF"/>
          </a:solidFill>
          <a:ln w="15840">
            <a:noFill/>
          </a:ln>
        </p:spPr>
      </p:sp>
      <p:sp>
        <p:nvSpPr>
          <p:cNvPr id="393" name="CustomShape 13"/>
          <p:cNvSpPr/>
          <p:nvPr/>
        </p:nvSpPr>
        <p:spPr>
          <a:xfrm>
            <a:off x="65880" y="5034960"/>
            <a:ext cx="9143640" cy="1175400"/>
          </a:xfrm>
          <a:prstGeom prst="rect">
            <a:avLst/>
          </a:prstGeom>
          <a:noFill/>
          <a:ln w="6480">
            <a:solidFill>
              <a:srgbClr val="FFFFFF"/>
            </a:solidFill>
            <a:round/>
          </a:ln>
        </p:spPr>
      </p:sp>
      <p:sp>
        <p:nvSpPr>
          <p:cNvPr id="394" name="CustomShape 14"/>
          <p:cNvSpPr/>
          <p:nvPr/>
        </p:nvSpPr>
        <p:spPr>
          <a:xfrm>
            <a:off x="65880" y="3467520"/>
            <a:ext cx="9143640" cy="890280"/>
          </a:xfrm>
          <a:prstGeom prst="rect">
            <a:avLst/>
          </a:prstGeom>
          <a:noFill/>
          <a:ln w="6480">
            <a:solidFill>
              <a:srgbClr val="FFFFFF"/>
            </a:solidFill>
            <a:round/>
          </a:ln>
        </p:spPr>
      </p:sp>
      <p:sp>
        <p:nvSpPr>
          <p:cNvPr id="395" name="CustomShape 15"/>
          <p:cNvSpPr/>
          <p:nvPr/>
        </p:nvSpPr>
        <p:spPr>
          <a:xfrm>
            <a:off x="54000" y="5640840"/>
            <a:ext cx="3004200" cy="1211040"/>
          </a:xfrm>
          <a:prstGeom prst="rect">
            <a:avLst/>
          </a:prstGeom>
          <a:noFill/>
          <a:ln w="6480">
            <a:solidFill>
              <a:srgbClr val="FFFFFF"/>
            </a:solidFill>
            <a:round/>
          </a:ln>
        </p:spPr>
      </p:sp>
      <p:sp>
        <p:nvSpPr>
          <p:cNvPr id="396" name="CustomShape 16"/>
          <p:cNvSpPr/>
          <p:nvPr/>
        </p:nvSpPr>
        <p:spPr>
          <a:xfrm>
            <a:off x="65880" y="5284440"/>
            <a:ext cx="9143640" cy="1478160"/>
          </a:xfrm>
          <a:prstGeom prst="rect">
            <a:avLst/>
          </a:prstGeom>
          <a:noFill/>
          <a:ln w="6480">
            <a:solidFill>
              <a:srgbClr val="FFFFFF"/>
            </a:solidFill>
            <a:round/>
          </a:ln>
        </p:spPr>
      </p:sp>
      <p:sp>
        <p:nvSpPr>
          <p:cNvPr id="397" name="CustomShape 17"/>
          <p:cNvSpPr/>
          <p:nvPr/>
        </p:nvSpPr>
        <p:spPr>
          <a:xfrm>
            <a:off x="2215080" y="5132160"/>
            <a:ext cx="6982200" cy="1719720"/>
          </a:xfrm>
          <a:prstGeom prst="rect">
            <a:avLst/>
          </a:prstGeom>
          <a:noFill/>
          <a:ln w="6480">
            <a:solidFill>
              <a:srgbClr val="FFFFFF"/>
            </a:solidFill>
            <a:round/>
          </a:ln>
        </p:spPr>
      </p:sp>
      <p:sp>
        <p:nvSpPr>
          <p:cNvPr id="398" name="CustomShape 18"/>
          <p:cNvSpPr/>
          <p:nvPr/>
        </p:nvSpPr>
        <p:spPr>
          <a:xfrm rot="1800000">
            <a:off x="3073680" y="2859120"/>
            <a:ext cx="1600920" cy="1387800"/>
          </a:xfrm>
          <a:prstGeom prst="hexagon">
            <a:avLst>
              <a:gd name="vf" fmla="val 115470"/>
              <a:gd name="vf" fmla="val 115470"/>
            </a:avLst>
          </a:prstGeom>
          <a:solidFill>
            <a:srgbClr val="FFFFFF"/>
          </a:solidFill>
          <a:ln w="12600">
            <a:solidFill>
              <a:srgbClr val="FFFFFF"/>
            </a:solidFill>
            <a:round/>
          </a:ln>
        </p:spPr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TextShape 1"/>
          <p:cNvSpPr txBox="1"/>
          <p:nvPr/>
        </p:nvSpPr>
        <p:spPr>
          <a:xfrm>
            <a:off x="-787387" y="116632"/>
            <a:ext cx="10443734" cy="526892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ru-RU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 </a:t>
            </a:r>
            <a:r>
              <a:rPr lang="ru-RU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Муниципальное дошкольное образовательное </a:t>
            </a:r>
            <a:r>
              <a:rPr lang="ru-RU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учреждени</a:t>
            </a:r>
            <a:r>
              <a:rPr lang="ru-RU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е</a:t>
            </a:r>
            <a:r>
              <a:rPr lang="ru-RU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 </a:t>
            </a:r>
            <a:r>
              <a:rPr lang="ru-RU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детский  сад комбинированного вида № 3                                  </a:t>
            </a:r>
            <a:endParaRPr lang="en-US" sz="1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</a:endParaRPr>
          </a:p>
          <a:p>
            <a:pPr algn="ctr">
              <a:lnSpc>
                <a:spcPct val="100000"/>
              </a:lnSpc>
            </a:pPr>
            <a:r>
              <a:rPr lang="ru-RU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 </a:t>
            </a:r>
            <a:r>
              <a:rPr lang="ru-RU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&lt;&lt; </a:t>
            </a:r>
            <a:r>
              <a:rPr lang="ru-RU" sz="1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Cветлячок</a:t>
            </a:r>
            <a:r>
              <a:rPr lang="ru-RU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&gt;&gt;</a:t>
            </a:r>
            <a:endParaRPr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63" name="CustomShape 2"/>
          <p:cNvSpPr/>
          <p:nvPr/>
        </p:nvSpPr>
        <p:spPr>
          <a:xfrm>
            <a:off x="1006560" y="2169352"/>
            <a:ext cx="7309440" cy="1187640"/>
          </a:xfrm>
          <a:prstGeom prst="rect">
            <a:avLst/>
          </a:prstGeom>
          <a:solidFill>
            <a:srgbClr val="DFF7AE"/>
          </a:solidFill>
          <a:ln w="38160">
            <a:solidFill>
              <a:srgbClr val="94C600"/>
            </a:solidFill>
            <a:custDash>
              <a:ds d="106000" sp="318000"/>
              <a:ds d="424000" sp="318000"/>
            </a:custDash>
            <a:round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2400" b="1">
                <a:solidFill>
                  <a:srgbClr val="7030A0"/>
                </a:solidFill>
                <a:latin typeface="Book Antiqua"/>
              </a:rPr>
              <a:t>АДАПТИРОВАННАЯ ПРОГРАММА  </a:t>
            </a:r>
            <a:endParaRPr/>
          </a:p>
          <a:p>
            <a:pPr algn="ctr">
              <a:lnSpc>
                <a:spcPct val="100000"/>
              </a:lnSpc>
            </a:pPr>
            <a:r>
              <a:rPr lang="ru-RU" sz="2400" b="1">
                <a:solidFill>
                  <a:srgbClr val="7030A0"/>
                </a:solidFill>
                <a:latin typeface="Book Antiqua"/>
              </a:rPr>
              <a:t>КОРРЕКЦИОННО - РАЗВИВАЮЩЕЙ  </a:t>
            </a:r>
            <a:endParaRPr/>
          </a:p>
          <a:p>
            <a:pPr algn="ctr">
              <a:lnSpc>
                <a:spcPct val="100000"/>
              </a:lnSpc>
            </a:pPr>
            <a:r>
              <a:rPr lang="ru-RU" sz="2400" b="1">
                <a:solidFill>
                  <a:srgbClr val="7030A0"/>
                </a:solidFill>
                <a:latin typeface="Book Antiqua"/>
              </a:rPr>
              <a:t> РАБОТЫ   ДЛЯ ДЕТЕЙ С ОНР. </a:t>
            </a:r>
            <a:endParaRPr/>
          </a:p>
        </p:txBody>
      </p:sp>
      <p:sp>
        <p:nvSpPr>
          <p:cNvPr id="464" name="CustomShape 3"/>
          <p:cNvSpPr/>
          <p:nvPr/>
        </p:nvSpPr>
        <p:spPr>
          <a:xfrm>
            <a:off x="179512" y="3774040"/>
            <a:ext cx="5364128" cy="1095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dirty="0">
                <a:solidFill>
                  <a:srgbClr val="000000"/>
                </a:solidFill>
                <a:latin typeface="Times New Roman"/>
              </a:rPr>
              <a:t>Программа предназначена  для детей от 5 до 7 лет.</a:t>
            </a:r>
            <a:endParaRPr dirty="0"/>
          </a:p>
          <a:p>
            <a:pPr>
              <a:lnSpc>
                <a:spcPct val="100000"/>
              </a:lnSpc>
            </a:pPr>
            <a:r>
              <a:rPr lang="ru-RU" dirty="0">
                <a:solidFill>
                  <a:srgbClr val="000000"/>
                </a:solidFill>
                <a:latin typeface="Times New Roman"/>
              </a:rPr>
              <a:t>Срок освоения программы – 2года</a:t>
            </a:r>
            <a:endParaRPr dirty="0"/>
          </a:p>
        </p:txBody>
      </p:sp>
      <p:sp>
        <p:nvSpPr>
          <p:cNvPr id="465" name="CustomShape 4"/>
          <p:cNvSpPr/>
          <p:nvPr/>
        </p:nvSpPr>
        <p:spPr>
          <a:xfrm>
            <a:off x="5364488" y="3645024"/>
            <a:ext cx="3311968" cy="14401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r">
              <a:lnSpc>
                <a:spcPct val="100000"/>
              </a:lnSpc>
            </a:pPr>
            <a:r>
              <a:rPr lang="ru-RU" dirty="0">
                <a:solidFill>
                  <a:srgbClr val="000000"/>
                </a:solidFill>
                <a:latin typeface="Times New Roman"/>
              </a:rPr>
              <a:t>Программа  принята на заседании   педагогического совета МДОУ №3</a:t>
            </a:r>
            <a:endParaRPr dirty="0"/>
          </a:p>
          <a:p>
            <a:pPr algn="r">
              <a:lnSpc>
                <a:spcPct val="100000"/>
              </a:lnSpc>
            </a:pPr>
            <a:r>
              <a:rPr lang="ru-RU" dirty="0">
                <a:solidFill>
                  <a:srgbClr val="000000"/>
                </a:solidFill>
                <a:latin typeface="Times New Roman"/>
              </a:rPr>
              <a:t> протокол  № </a:t>
            </a:r>
            <a:r>
              <a:rPr lang="ru-RU" u="sng" dirty="0">
                <a:solidFill>
                  <a:srgbClr val="000000"/>
                </a:solidFill>
                <a:latin typeface="Times New Roman"/>
              </a:rPr>
              <a:t>1 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от 1. 09. 2014 г</a:t>
            </a:r>
            <a:endParaRPr dirty="0"/>
          </a:p>
        </p:txBody>
      </p:sp>
      <p:sp>
        <p:nvSpPr>
          <p:cNvPr id="466" name="CustomShape 5"/>
          <p:cNvSpPr/>
          <p:nvPr/>
        </p:nvSpPr>
        <p:spPr>
          <a:xfrm>
            <a:off x="5525039" y="5157032"/>
            <a:ext cx="3151417" cy="1008272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r">
              <a:lnSpc>
                <a:spcPct val="100000"/>
              </a:lnSpc>
            </a:pPr>
            <a:r>
              <a:rPr lang="ru-RU" dirty="0">
                <a:solidFill>
                  <a:srgbClr val="000000"/>
                </a:solidFill>
                <a:latin typeface="Times New Roman"/>
              </a:rPr>
              <a:t> Составитель: учитель-логопед высшей            квалификационной  категории           </a:t>
            </a:r>
            <a:endParaRPr dirty="0"/>
          </a:p>
          <a:p>
            <a:pPr algn="r">
              <a:lnSpc>
                <a:spcPct val="100000"/>
              </a:lnSpc>
            </a:pPr>
            <a:r>
              <a:rPr lang="ru-RU" dirty="0">
                <a:solidFill>
                  <a:srgbClr val="000000"/>
                </a:solidFill>
                <a:latin typeface="Times New Roman"/>
              </a:rPr>
              <a:t>Антонова С.А.</a:t>
            </a:r>
            <a:endParaRPr dirty="0"/>
          </a:p>
        </p:txBody>
      </p:sp>
      <p:sp>
        <p:nvSpPr>
          <p:cNvPr id="467" name="CustomShape 6"/>
          <p:cNvSpPr/>
          <p:nvPr/>
        </p:nvSpPr>
        <p:spPr>
          <a:xfrm>
            <a:off x="3751920" y="6372000"/>
            <a:ext cx="1365120" cy="42480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ru-RU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Люберцы, 2014 г.</a:t>
            </a:r>
            <a:endParaRPr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68" name="CustomShape 7"/>
          <p:cNvSpPr/>
          <p:nvPr/>
        </p:nvSpPr>
        <p:spPr>
          <a:xfrm>
            <a:off x="5020983" y="843946"/>
            <a:ext cx="3636000" cy="9133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b="1" dirty="0" smtClean="0">
                <a:solidFill>
                  <a:srgbClr val="000000"/>
                </a:solidFill>
                <a:latin typeface="Century Gothic"/>
              </a:rPr>
              <a:t>«</a:t>
            </a:r>
            <a:r>
              <a:rPr lang="ru-RU" b="1" dirty="0">
                <a:solidFill>
                  <a:srgbClr val="000000"/>
                </a:solidFill>
                <a:latin typeface="Century Gothic"/>
              </a:rPr>
              <a:t>Утверждаю»</a:t>
            </a:r>
            <a:endParaRPr dirty="0"/>
          </a:p>
          <a:p>
            <a:pPr>
              <a:lnSpc>
                <a:spcPct val="100000"/>
              </a:lnSpc>
            </a:pPr>
            <a:r>
              <a:rPr lang="ru-RU" b="1" dirty="0">
                <a:solidFill>
                  <a:srgbClr val="000000"/>
                </a:solidFill>
                <a:latin typeface="Century Gothic"/>
              </a:rPr>
              <a:t>Заведующий МДОУ-д/с №3</a:t>
            </a:r>
            <a:endParaRPr dirty="0"/>
          </a:p>
          <a:p>
            <a:pPr>
              <a:lnSpc>
                <a:spcPct val="100000"/>
              </a:lnSpc>
            </a:pPr>
            <a:r>
              <a:rPr lang="ru-RU" b="1" dirty="0">
                <a:solidFill>
                  <a:srgbClr val="000000"/>
                </a:solidFill>
                <a:latin typeface="Century Gothic"/>
              </a:rPr>
              <a:t>Н.Н. Пономаренко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b="1" dirty="0" smtClean="0"/>
              <a:t>Содержание программы</a:t>
            </a:r>
            <a:endParaRPr lang="ru-RU" sz="4000" b="1" dirty="0"/>
          </a:p>
        </p:txBody>
      </p:sp>
      <p:sp>
        <p:nvSpPr>
          <p:cNvPr id="3" name="Блок-схема: перфолента 2"/>
          <p:cNvSpPr/>
          <p:nvPr/>
        </p:nvSpPr>
        <p:spPr>
          <a:xfrm>
            <a:off x="827584" y="1844824"/>
            <a:ext cx="2736304" cy="1656184"/>
          </a:xfrm>
          <a:prstGeom prst="flowChartPunchedTap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Блок-схема: перфолента 3"/>
          <p:cNvSpPr/>
          <p:nvPr/>
        </p:nvSpPr>
        <p:spPr>
          <a:xfrm>
            <a:off x="2742247" y="4581128"/>
            <a:ext cx="2736304" cy="1656184"/>
          </a:xfrm>
          <a:prstGeom prst="flowChartPunchedTap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Блок-схема: перфолента 4"/>
          <p:cNvSpPr/>
          <p:nvPr/>
        </p:nvSpPr>
        <p:spPr>
          <a:xfrm>
            <a:off x="5580112" y="2204864"/>
            <a:ext cx="2736304" cy="1656184"/>
          </a:xfrm>
          <a:prstGeom prst="flowChartPunchedTap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899592" y="2276872"/>
            <a:ext cx="25922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Образовательный компонент</a:t>
            </a:r>
            <a:endParaRPr lang="ru-RU" sz="2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580112" y="2710661"/>
            <a:ext cx="28672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Коррекционный компонент</a:t>
            </a:r>
            <a:endParaRPr lang="ru-RU" sz="2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669703" y="5086054"/>
            <a:ext cx="31421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Воспитательный компонент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14294114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" name="CustomShape 1"/>
          <p:cNvSpPr/>
          <p:nvPr/>
        </p:nvSpPr>
        <p:spPr>
          <a:xfrm>
            <a:off x="1266840" y="3645000"/>
            <a:ext cx="6609960" cy="28080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DCEACC"/>
          </a:solidFill>
          <a:ln>
            <a:noFill/>
          </a:ln>
        </p:spPr>
      </p:sp>
      <p:sp>
        <p:nvSpPr>
          <p:cNvPr id="498" name="CustomShape 2"/>
          <p:cNvSpPr/>
          <p:nvPr/>
        </p:nvSpPr>
        <p:spPr>
          <a:xfrm>
            <a:off x="691920" y="4487400"/>
            <a:ext cx="2502720" cy="1122840"/>
          </a:xfrm>
          <a:prstGeom prst="roundRect">
            <a:avLst>
              <a:gd name="adj" fmla="val 16667"/>
            </a:avLst>
          </a:prstGeom>
          <a:solidFill>
            <a:srgbClr val="94C600"/>
          </a:solidFill>
          <a:ln w="15840">
            <a:solidFill>
              <a:srgbClr val="FFFFFF"/>
            </a:solidFill>
            <a:round/>
          </a:ln>
        </p:spPr>
        <p:txBody>
          <a:bodyPr lIns="131040" tIns="131040" rIns="76320" bIns="76320" anchor="ctr"/>
          <a:lstStyle/>
          <a:p>
            <a:pPr algn="ctr">
              <a:lnSpc>
                <a:spcPct val="90000"/>
              </a:lnSpc>
            </a:pPr>
            <a:r>
              <a:rPr lang="ru-RU" sz="2000" dirty="0">
                <a:solidFill>
                  <a:srgbClr val="FFFFFF"/>
                </a:solidFill>
                <a:latin typeface="Century Gothic"/>
              </a:rPr>
              <a:t>АП принимается  на</a:t>
            </a:r>
            <a:endParaRPr dirty="0"/>
          </a:p>
        </p:txBody>
      </p:sp>
      <p:sp>
        <p:nvSpPr>
          <p:cNvPr id="499" name="CustomShape 3"/>
          <p:cNvSpPr/>
          <p:nvPr/>
        </p:nvSpPr>
        <p:spPr>
          <a:xfrm>
            <a:off x="3320280" y="4487400"/>
            <a:ext cx="2502720" cy="1122840"/>
          </a:xfrm>
          <a:prstGeom prst="roundRect">
            <a:avLst>
              <a:gd name="adj" fmla="val 16667"/>
            </a:avLst>
          </a:prstGeom>
          <a:solidFill>
            <a:srgbClr val="94C600"/>
          </a:solidFill>
          <a:ln w="15840">
            <a:solidFill>
              <a:srgbClr val="FFFFFF"/>
            </a:solidFill>
            <a:round/>
          </a:ln>
        </p:spPr>
        <p:txBody>
          <a:bodyPr lIns="131040" tIns="131040" rIns="76320" bIns="76320" anchor="ctr"/>
          <a:lstStyle/>
          <a:p>
            <a:pPr algn="ctr">
              <a:lnSpc>
                <a:spcPct val="90000"/>
              </a:lnSpc>
            </a:pPr>
            <a:r>
              <a:rPr lang="ru-RU" sz="2000">
                <a:solidFill>
                  <a:srgbClr val="FFFFFF"/>
                </a:solidFill>
                <a:latin typeface="Century Gothic"/>
              </a:rPr>
              <a:t>педагогическом совете</a:t>
            </a:r>
            <a:endParaRPr/>
          </a:p>
        </p:txBody>
      </p:sp>
      <p:sp>
        <p:nvSpPr>
          <p:cNvPr id="500" name="CustomShape 4"/>
          <p:cNvSpPr/>
          <p:nvPr/>
        </p:nvSpPr>
        <p:spPr>
          <a:xfrm>
            <a:off x="5949000" y="4487400"/>
            <a:ext cx="2502720" cy="1122840"/>
          </a:xfrm>
          <a:prstGeom prst="roundRect">
            <a:avLst>
              <a:gd name="adj" fmla="val 16667"/>
            </a:avLst>
          </a:prstGeom>
          <a:solidFill>
            <a:srgbClr val="94C600"/>
          </a:solidFill>
          <a:ln w="15840">
            <a:solidFill>
              <a:srgbClr val="FFFFFF"/>
            </a:solidFill>
            <a:round/>
          </a:ln>
        </p:spPr>
        <p:txBody>
          <a:bodyPr lIns="131040" tIns="131040" rIns="76320" bIns="76320" anchor="ctr"/>
          <a:lstStyle/>
          <a:p>
            <a:pPr algn="ctr">
              <a:lnSpc>
                <a:spcPct val="90000"/>
              </a:lnSpc>
            </a:pPr>
            <a:r>
              <a:rPr lang="ru-RU" sz="2000">
                <a:solidFill>
                  <a:srgbClr val="FFFFFF"/>
                </a:solidFill>
                <a:latin typeface="Century Gothic"/>
              </a:rPr>
              <a:t>и  утверждается  директором МДОУ</a:t>
            </a:r>
            <a:endParaRPr/>
          </a:p>
        </p:txBody>
      </p:sp>
      <p:sp>
        <p:nvSpPr>
          <p:cNvPr id="501" name="CustomShape 5"/>
          <p:cNvSpPr/>
          <p:nvPr/>
        </p:nvSpPr>
        <p:spPr>
          <a:xfrm>
            <a:off x="899592" y="1629048"/>
            <a:ext cx="4455000" cy="2232000"/>
          </a:xfrm>
          <a:prstGeom prst="ellipse">
            <a:avLst/>
          </a:prstGeom>
          <a:solidFill>
            <a:srgbClr val="94C600"/>
          </a:solidFill>
          <a:ln w="15840">
            <a:solidFill>
              <a:srgbClr val="FFFFFF"/>
            </a:solidFill>
            <a:round/>
          </a:ln>
        </p:spPr>
      </p:sp>
      <p:sp>
        <p:nvSpPr>
          <p:cNvPr id="502" name="CustomShape 6"/>
          <p:cNvSpPr/>
          <p:nvPr/>
        </p:nvSpPr>
        <p:spPr>
          <a:xfrm>
            <a:off x="4788024" y="1124744"/>
            <a:ext cx="3917880" cy="2323424"/>
          </a:xfrm>
          <a:prstGeom prst="rect">
            <a:avLst/>
          </a:prstGeom>
          <a:noFill/>
          <a:ln>
            <a:noFill/>
          </a:ln>
        </p:spPr>
        <p:txBody>
          <a:bodyPr lIns="142200" tIns="25560" rIns="25560" bIns="25560"/>
          <a:lstStyle/>
          <a:p>
            <a:pPr>
              <a:lnSpc>
                <a:spcPct val="90000"/>
              </a:lnSpc>
            </a:pPr>
            <a:r>
              <a:rPr lang="ru-RU" sz="2400" dirty="0">
                <a:solidFill>
                  <a:srgbClr val="000000"/>
                </a:solidFill>
                <a:latin typeface="Times New Roman"/>
              </a:rPr>
              <a:t>При </a:t>
            </a:r>
            <a:r>
              <a:rPr lang="ru-RU" sz="2400" dirty="0" smtClean="0">
                <a:solidFill>
                  <a:srgbClr val="000000"/>
                </a:solidFill>
                <a:latin typeface="Times New Roman"/>
              </a:rPr>
              <a:t>подготовке </a:t>
            </a:r>
            <a:r>
              <a:rPr lang="ru-RU" sz="2400" dirty="0">
                <a:solidFill>
                  <a:srgbClr val="000000"/>
                </a:solidFill>
                <a:latin typeface="Times New Roman"/>
              </a:rPr>
              <a:t>данного материала были использованы ссылки на:</a:t>
            </a:r>
            <a:endParaRPr sz="2400" dirty="0"/>
          </a:p>
          <a:p>
            <a:pPr lvl="1">
              <a:lnSpc>
                <a:spcPct val="90000"/>
              </a:lnSpc>
              <a:buFont typeface="StarSymbol"/>
              <a:buChar char=""/>
            </a:pPr>
            <a:r>
              <a:rPr lang="ru-RU" sz="2400" dirty="0">
                <a:solidFill>
                  <a:srgbClr val="000000"/>
                </a:solidFill>
                <a:latin typeface="Times New Roman"/>
              </a:rPr>
              <a:t>Федеральный закон "Об образовании в Российской Федерации" от 29.12.2012 № 273;</a:t>
            </a:r>
            <a:endParaRPr sz="2400" dirty="0"/>
          </a:p>
          <a:p>
            <a:pPr lvl="1">
              <a:lnSpc>
                <a:spcPct val="90000"/>
              </a:lnSpc>
              <a:buFont typeface="StarSymbol"/>
              <a:buChar char=""/>
            </a:pPr>
            <a:r>
              <a:rPr lang="ru-RU" sz="2400" dirty="0">
                <a:solidFill>
                  <a:srgbClr val="000000"/>
                </a:solidFill>
                <a:latin typeface="Times New Roman"/>
              </a:rPr>
              <a:t>СанПиН 2.4.1.3049-13 от 15.05.2013 № 26.</a:t>
            </a:r>
            <a:endParaRPr sz="2400" dirty="0"/>
          </a:p>
          <a:p>
            <a:pPr>
              <a:lnSpc>
                <a:spcPct val="90000"/>
              </a:lnSpc>
            </a:pPr>
            <a:endParaRPr sz="2400" dirty="0"/>
          </a:p>
        </p:txBody>
      </p:sp>
      <p:sp>
        <p:nvSpPr>
          <p:cNvPr id="503" name="Line 7"/>
          <p:cNvSpPr/>
          <p:nvPr/>
        </p:nvSpPr>
        <p:spPr>
          <a:xfrm>
            <a:off x="5449320" y="2077560"/>
            <a:ext cx="209520" cy="0"/>
          </a:xfrm>
          <a:prstGeom prst="line">
            <a:avLst/>
          </a:prstGeom>
          <a:ln w="15840">
            <a:solidFill>
              <a:srgbClr val="D2E4BC"/>
            </a:solidFill>
            <a:round/>
          </a:ln>
        </p:spPr>
      </p:sp>
      <p:sp>
        <p:nvSpPr>
          <p:cNvPr id="504" name="Line 8"/>
          <p:cNvSpPr/>
          <p:nvPr/>
        </p:nvSpPr>
        <p:spPr>
          <a:xfrm flipH="1">
            <a:off x="4542480" y="2076840"/>
            <a:ext cx="906120" cy="1047240"/>
          </a:xfrm>
          <a:prstGeom prst="line">
            <a:avLst/>
          </a:prstGeom>
          <a:ln w="15840">
            <a:solidFill>
              <a:srgbClr val="D2E4BC"/>
            </a:solidFill>
            <a:round/>
          </a:ln>
        </p:spPr>
      </p:sp>
      <p:cxnSp>
        <p:nvCxnSpPr>
          <p:cNvPr id="4" name="Прямая со стрелкой 3"/>
          <p:cNvCxnSpPr/>
          <p:nvPr/>
        </p:nvCxnSpPr>
        <p:spPr>
          <a:xfrm flipV="1">
            <a:off x="3059832" y="2286456"/>
            <a:ext cx="2294760" cy="4880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>
            <a:off x="3029031" y="2790512"/>
            <a:ext cx="2420289" cy="8544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b="1" dirty="0" smtClean="0"/>
              <a:t>Приложения:</a:t>
            </a:r>
            <a:endParaRPr lang="ru-RU" sz="36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/>
          </p:nvPr>
        </p:nvSpPr>
        <p:spPr>
          <a:xfrm>
            <a:off x="889248" y="1700808"/>
            <a:ext cx="8003232" cy="3240360"/>
          </a:xfrm>
        </p:spPr>
        <p:txBody>
          <a:bodyPr/>
          <a:lstStyle/>
          <a:p>
            <a:pPr marL="342900" indent="-342900">
              <a:buAutoNum type="arabicPeriod"/>
            </a:pPr>
            <a:r>
              <a:rPr lang="ru-RU" sz="2400" dirty="0" smtClean="0"/>
              <a:t>Годовой план учителя-логопеда;</a:t>
            </a:r>
          </a:p>
          <a:p>
            <a:pPr marL="342900" indent="-342900">
              <a:buAutoNum type="arabicPeriod"/>
            </a:pPr>
            <a:r>
              <a:rPr lang="ru-RU" sz="2400" dirty="0"/>
              <a:t>к</a:t>
            </a:r>
            <a:r>
              <a:rPr lang="ru-RU" sz="2400" dirty="0" smtClean="0"/>
              <a:t>алендарно-тематический план;</a:t>
            </a:r>
          </a:p>
          <a:p>
            <a:pPr marL="342900" indent="-342900">
              <a:buAutoNum type="arabicPeriod"/>
            </a:pPr>
            <a:r>
              <a:rPr lang="ru-RU" sz="2400" dirty="0"/>
              <a:t>п</a:t>
            </a:r>
            <a:r>
              <a:rPr lang="ru-RU" sz="2400" dirty="0" smtClean="0"/>
              <a:t>лан индивидуальной работы с ребенком;</a:t>
            </a:r>
          </a:p>
          <a:p>
            <a:pPr marL="342900" indent="-342900">
              <a:buAutoNum type="arabicPeriod"/>
            </a:pPr>
            <a:r>
              <a:rPr lang="ru-RU" sz="2400" dirty="0"/>
              <a:t>п</a:t>
            </a:r>
            <a:r>
              <a:rPr lang="ru-RU" sz="2400" dirty="0" smtClean="0"/>
              <a:t>ланы других педагогов, работающих с детьми,</a:t>
            </a:r>
          </a:p>
          <a:p>
            <a:r>
              <a:rPr lang="ru-RU" sz="2400" dirty="0" smtClean="0"/>
              <a:t> имеющими нарушения речи.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519520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5" name="Рисунок 2"/>
          <p:cNvPicPr/>
          <p:nvPr/>
        </p:nvPicPr>
        <p:blipFill>
          <a:blip r:embed="rId2"/>
          <a:stretch>
            <a:fillRect/>
          </a:stretch>
        </p:blipFill>
        <p:spPr>
          <a:xfrm>
            <a:off x="467640" y="332640"/>
            <a:ext cx="8208720" cy="6156360"/>
          </a:xfrm>
          <a:prstGeom prst="rect">
            <a:avLst/>
          </a:prstGeom>
          <a:ln>
            <a:noFill/>
          </a:ln>
        </p:spPr>
      </p:pic>
      <p:sp>
        <p:nvSpPr>
          <p:cNvPr id="506" name="CustomShape 1"/>
          <p:cNvSpPr/>
          <p:nvPr/>
        </p:nvSpPr>
        <p:spPr>
          <a:xfrm>
            <a:off x="323640" y="5018760"/>
            <a:ext cx="8506800" cy="1578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r>
              <a:rPr lang="ru-RU" sz="3600" b="1">
                <a:solidFill>
                  <a:srgbClr val="DFF7AE"/>
                </a:solidFill>
                <a:latin typeface="Times New Roman"/>
              </a:rPr>
              <a:t>Хорошего дня и отличного настроения!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" name="TextShape 1"/>
          <p:cNvSpPr txBox="1"/>
          <p:nvPr/>
        </p:nvSpPr>
        <p:spPr>
          <a:xfrm>
            <a:off x="467640" y="260624"/>
            <a:ext cx="8280720" cy="936128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ru-RU" sz="4000" b="1" dirty="0">
                <a:latin typeface="Century Gothic"/>
              </a:rPr>
              <a:t>Пояснительная </a:t>
            </a:r>
            <a:r>
              <a:rPr lang="ru-RU" sz="4000" b="1" dirty="0" smtClean="0">
                <a:latin typeface="Century Gothic"/>
              </a:rPr>
              <a:t>записка</a:t>
            </a:r>
            <a:endParaRPr sz="4000" dirty="0"/>
          </a:p>
        </p:txBody>
      </p:sp>
      <p:sp>
        <p:nvSpPr>
          <p:cNvPr id="474" name="TextShape 2"/>
          <p:cNvSpPr txBox="1"/>
          <p:nvPr/>
        </p:nvSpPr>
        <p:spPr>
          <a:xfrm>
            <a:off x="323640" y="1412776"/>
            <a:ext cx="8424720" cy="475200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dirty="0">
                <a:latin typeface="Century Gothic"/>
              </a:rPr>
              <a:t> </a:t>
            </a:r>
            <a:endParaRPr dirty="0"/>
          </a:p>
          <a:p>
            <a:pPr>
              <a:lnSpc>
                <a:spcPct val="100000"/>
              </a:lnSpc>
            </a:pPr>
            <a:r>
              <a:rPr lang="ru-RU" dirty="0">
                <a:latin typeface="Century Gothic"/>
              </a:rPr>
              <a:t>Вступление в силу нового закона «Об Образовании в Российской Федерации» требует введения в деятельность общеобразовательного учреждения (работающего с детьми с ограниченными возможностями здоровья) нового направления -   разработку адаптированной образовательной программы (далее - Программа). </a:t>
            </a:r>
            <a:endParaRPr dirty="0"/>
          </a:p>
          <a:p>
            <a:pPr>
              <a:lnSpc>
                <a:spcPct val="100000"/>
              </a:lnSpc>
            </a:pPr>
            <a:r>
              <a:rPr lang="ru-RU" dirty="0">
                <a:latin typeface="Century Gothic"/>
              </a:rPr>
              <a:t>Эта ситуация обусловила реальную необходимость создания методического обеспечения, организационных документов, определяющих структуру и содержание Программы.</a:t>
            </a:r>
            <a:endParaRPr dirty="0"/>
          </a:p>
          <a:p>
            <a:pPr>
              <a:lnSpc>
                <a:spcPct val="100000"/>
              </a:lnSpc>
            </a:pPr>
            <a:r>
              <a:rPr lang="ru-RU" dirty="0">
                <a:latin typeface="Century Gothic"/>
              </a:rPr>
              <a:t>Данный «Порядок» призван помочь специалистам в разработке адаптированной образовательной программы для разных категорий детей с ограниченными возможностями здоровья общеобразовательных учреждений всех уровней. </a:t>
            </a:r>
            <a:endParaRPr dirty="0"/>
          </a:p>
          <a:p>
            <a:pPr>
              <a:lnSpc>
                <a:spcPct val="100000"/>
              </a:lnSpc>
            </a:pPr>
            <a:r>
              <a:rPr lang="ru-RU" dirty="0">
                <a:latin typeface="Century Gothic"/>
              </a:rPr>
              <a:t>«Порядок» знакомит со структурой адаптированной образовательной программы, механизмами ее разработки…</a:t>
            </a: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3" name="TextShape 1"/>
          <p:cNvSpPr txBox="1"/>
          <p:nvPr/>
        </p:nvSpPr>
        <p:spPr>
          <a:xfrm>
            <a:off x="251520" y="332656"/>
            <a:ext cx="8506800" cy="930168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ru-RU" sz="2800" b="1" dirty="0">
                <a:latin typeface="Times New Roman"/>
              </a:rPr>
              <a:t>Методические рекомендации к составлению адаптированной программы  для ребенка с ОВЗ</a:t>
            </a:r>
            <a:r>
              <a:rPr lang="ru-RU" sz="2800" dirty="0">
                <a:latin typeface="Times New Roman"/>
              </a:rPr>
              <a:t> </a:t>
            </a:r>
            <a:endParaRPr dirty="0"/>
          </a:p>
        </p:txBody>
      </p:sp>
      <p:sp>
        <p:nvSpPr>
          <p:cNvPr id="494" name="CustomShape 2"/>
          <p:cNvSpPr/>
          <p:nvPr/>
        </p:nvSpPr>
        <p:spPr>
          <a:xfrm>
            <a:off x="395640" y="1773032"/>
            <a:ext cx="8424720" cy="1944000"/>
          </a:xfrm>
          <a:prstGeom prst="roundRect">
            <a:avLst>
              <a:gd name="adj" fmla="val 16667"/>
            </a:avLst>
          </a:prstGeom>
          <a:solidFill>
            <a:srgbClr val="94C600"/>
          </a:solidFill>
          <a:ln w="15840">
            <a:solidFill>
              <a:srgbClr val="6D9200"/>
            </a:solidFill>
            <a:round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ru-RU" dirty="0">
                <a:solidFill>
                  <a:srgbClr val="FFFFFF"/>
                </a:solidFill>
                <a:latin typeface="Times New Roman"/>
              </a:rPr>
              <a:t>В соответствии с ч. 1 ст. 79 Федерального закона "Об образовании в Российской Федерации" от 29.12.2012 №273-ФЗ установлено:  « содержание образования и условия организации обучения и воспитания обучающихся с ограниченными возможностями здоровья ( ОВЗ) </a:t>
            </a:r>
            <a:r>
              <a:rPr lang="ru-RU" i="1" u="sng" dirty="0">
                <a:solidFill>
                  <a:srgbClr val="FFFFFF"/>
                </a:solidFill>
                <a:latin typeface="Times New Roman"/>
              </a:rPr>
              <a:t>определяются адаптированной  образовательной программой.»</a:t>
            </a:r>
            <a:endParaRPr dirty="0"/>
          </a:p>
        </p:txBody>
      </p:sp>
      <p:sp>
        <p:nvSpPr>
          <p:cNvPr id="495" name="CustomShape 3"/>
          <p:cNvSpPr/>
          <p:nvPr/>
        </p:nvSpPr>
        <p:spPr>
          <a:xfrm>
            <a:off x="323528" y="4149008"/>
            <a:ext cx="8568360" cy="1728264"/>
          </a:xfrm>
          <a:prstGeom prst="roundRect">
            <a:avLst>
              <a:gd name="adj" fmla="val 16667"/>
            </a:avLst>
          </a:prstGeom>
          <a:solidFill>
            <a:srgbClr val="94C600"/>
          </a:solidFill>
          <a:ln w="15840">
            <a:solidFill>
              <a:srgbClr val="6D9200"/>
            </a:solidFill>
            <a:round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ru-RU" sz="2000" dirty="0">
                <a:solidFill>
                  <a:srgbClr val="FFFFFF"/>
                </a:solidFill>
                <a:latin typeface="Times New Roman"/>
              </a:rPr>
              <a:t>АП разрабатывается с учетом Федеральных Государственных Образовательных Стандартов образования детей с ОВЗ на основании основной общеобразовательной программы и в соответствии с особыми образовательными потребностями лиц с ОВЗ. </a:t>
            </a:r>
            <a:endParaRPr sz="2000" dirty="0"/>
          </a:p>
          <a:p>
            <a:pPr algn="ctr">
              <a:lnSpc>
                <a:spcPct val="100000"/>
              </a:lnSpc>
            </a:pPr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27656"/>
            <a:ext cx="8229240" cy="1145160"/>
          </a:xfrm>
        </p:spPr>
        <p:txBody>
          <a:bodyPr/>
          <a:lstStyle/>
          <a:p>
            <a:pPr algn="ctr"/>
            <a:r>
              <a:rPr lang="ru-RU" sz="4000" b="1" dirty="0" smtClean="0"/>
              <a:t>Дети с ОВЗ</a:t>
            </a:r>
            <a:endParaRPr lang="ru-RU" sz="4000" b="1" dirty="0"/>
          </a:p>
        </p:txBody>
      </p:sp>
      <p:sp>
        <p:nvSpPr>
          <p:cNvPr id="4" name="CustomShape 4"/>
          <p:cNvSpPr/>
          <p:nvPr/>
        </p:nvSpPr>
        <p:spPr>
          <a:xfrm>
            <a:off x="251520" y="2277120"/>
            <a:ext cx="8568832" cy="2232000"/>
          </a:xfrm>
          <a:prstGeom prst="roundRect">
            <a:avLst>
              <a:gd name="adj" fmla="val 16667"/>
            </a:avLst>
          </a:prstGeom>
          <a:solidFill>
            <a:srgbClr val="94C600"/>
          </a:solidFill>
          <a:ln w="15840">
            <a:solidFill>
              <a:srgbClr val="6D9200"/>
            </a:solidFill>
            <a:round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ru-RU" sz="2400" dirty="0">
                <a:solidFill>
                  <a:srgbClr val="FFFFFF"/>
                </a:solidFill>
                <a:latin typeface="Times New Roman"/>
              </a:rPr>
              <a:t>Д</a:t>
            </a:r>
            <a:r>
              <a:rPr lang="ru-RU" sz="2400" dirty="0" smtClean="0">
                <a:solidFill>
                  <a:srgbClr val="FFFFFF"/>
                </a:solidFill>
                <a:latin typeface="Times New Roman"/>
              </a:rPr>
              <a:t>ети-инвалиды</a:t>
            </a:r>
            <a:r>
              <a:rPr lang="ru-RU" sz="2400" dirty="0">
                <a:solidFill>
                  <a:srgbClr val="FFFFFF"/>
                </a:solidFill>
                <a:latin typeface="Times New Roman"/>
              </a:rPr>
              <a:t>, лица  с нарушениями слуха, зрения ,опорно-двигательного аппарата, речи, интеллекта, расстройствами аутистического спектра, сложными дефектами.</a:t>
            </a:r>
            <a:endParaRPr sz="2400" dirty="0"/>
          </a:p>
        </p:txBody>
      </p:sp>
    </p:spTree>
    <p:extLst>
      <p:ext uri="{BB962C8B-B14F-4D97-AF65-F5344CB8AC3E}">
        <p14:creationId xmlns:p14="http://schemas.microsoft.com/office/powerpoint/2010/main" val="40533297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1" name="Объект 4"/>
          <p:cNvGraphicFramePr/>
          <p:nvPr>
            <p:extLst>
              <p:ext uri="{D42A27DB-BD31-4B8C-83A1-F6EECF244321}">
                <p14:modId xmlns:p14="http://schemas.microsoft.com/office/powerpoint/2010/main" val="487480355"/>
              </p:ext>
            </p:extLst>
          </p:nvPr>
        </p:nvGraphicFramePr>
        <p:xfrm>
          <a:off x="251520" y="404664"/>
          <a:ext cx="8640720" cy="6264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72" name="CustomShape 1"/>
          <p:cNvSpPr/>
          <p:nvPr/>
        </p:nvSpPr>
        <p:spPr>
          <a:xfrm>
            <a:off x="395536" y="128880"/>
            <a:ext cx="8568824" cy="1211888"/>
          </a:xfrm>
          <a:prstGeom prst="rect">
            <a:avLst/>
          </a:prstGeom>
          <a:gradFill>
            <a:gsLst>
              <a:gs pos="0">
                <a:srgbClr val="93C500"/>
              </a:gs>
              <a:gs pos="50000">
                <a:srgbClr val="EAF8DA"/>
              </a:gs>
              <a:gs pos="100000">
                <a:srgbClr val="93C500"/>
              </a:gs>
            </a:gsLst>
            <a:lin ang="5040000"/>
          </a:gradFill>
          <a:ln w="9360">
            <a:solidFill>
              <a:srgbClr val="94C600"/>
            </a:solidFill>
            <a:round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2400" b="1" dirty="0">
                <a:latin typeface="Times New Roman"/>
              </a:rPr>
              <a:t>Реализация Программы осуществляется с учетом рекомендаций ПМПК и включает основные направления деятельности:</a:t>
            </a:r>
            <a:endParaRPr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" name="CustomShape 1"/>
          <p:cNvSpPr/>
          <p:nvPr/>
        </p:nvSpPr>
        <p:spPr>
          <a:xfrm>
            <a:off x="467544" y="332640"/>
            <a:ext cx="3744096" cy="2376280"/>
          </a:xfrm>
          <a:prstGeom prst="rect">
            <a:avLst/>
          </a:prstGeom>
          <a:solidFill>
            <a:srgbClr val="94C600"/>
          </a:solidFill>
          <a:ln w="15840">
            <a:solidFill>
              <a:srgbClr val="6D9200"/>
            </a:solidFill>
            <a:round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ru-RU" sz="2000" dirty="0">
                <a:solidFill>
                  <a:srgbClr val="FFFFFF"/>
                </a:solidFill>
                <a:latin typeface="+mj-lt"/>
              </a:rPr>
              <a:t>В</a:t>
            </a:r>
            <a:r>
              <a:rPr lang="ru-RU" sz="2000" dirty="0" smtClean="0">
                <a:solidFill>
                  <a:srgbClr val="FFFFFF"/>
                </a:solidFill>
                <a:latin typeface="+mj-lt"/>
              </a:rPr>
              <a:t>стреча </a:t>
            </a:r>
            <a:r>
              <a:rPr lang="ru-RU" sz="2000" dirty="0">
                <a:solidFill>
                  <a:srgbClr val="FFFFFF"/>
                </a:solidFill>
                <a:latin typeface="+mj-lt"/>
              </a:rPr>
              <a:t>с семьей с целью знакомства и  сбора информации о развитии </a:t>
            </a:r>
            <a:r>
              <a:rPr lang="ru-RU" sz="2000" dirty="0" smtClean="0">
                <a:solidFill>
                  <a:srgbClr val="FFFFFF"/>
                </a:solidFill>
                <a:latin typeface="+mj-lt"/>
              </a:rPr>
              <a:t>ребенка</a:t>
            </a:r>
            <a:endParaRPr sz="2000" dirty="0">
              <a:latin typeface="+mj-lt"/>
            </a:endParaRPr>
          </a:p>
        </p:txBody>
      </p:sp>
      <p:sp>
        <p:nvSpPr>
          <p:cNvPr id="483" name="CustomShape 2"/>
          <p:cNvSpPr/>
          <p:nvPr/>
        </p:nvSpPr>
        <p:spPr>
          <a:xfrm>
            <a:off x="5259240" y="3933056"/>
            <a:ext cx="3312000" cy="2291400"/>
          </a:xfrm>
          <a:prstGeom prst="rect">
            <a:avLst/>
          </a:prstGeom>
          <a:solidFill>
            <a:srgbClr val="94C600"/>
          </a:solidFill>
          <a:ln w="15840">
            <a:solidFill>
              <a:srgbClr val="6D9200"/>
            </a:solidFill>
            <a:round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2000" dirty="0">
                <a:solidFill>
                  <a:srgbClr val="FFFFFF"/>
                </a:solidFill>
              </a:rPr>
              <a:t>П</a:t>
            </a:r>
            <a:r>
              <a:rPr lang="ru-RU" sz="2000" dirty="0" smtClean="0">
                <a:solidFill>
                  <a:srgbClr val="FFFFFF"/>
                </a:solidFill>
              </a:rPr>
              <a:t>роектирование, </a:t>
            </a:r>
            <a:r>
              <a:rPr lang="ru-RU" sz="2000" dirty="0">
                <a:solidFill>
                  <a:srgbClr val="FFFFFF"/>
                </a:solidFill>
              </a:rPr>
              <a:t> </a:t>
            </a:r>
            <a:endParaRPr lang="ru-RU" sz="2000" dirty="0" smtClean="0">
              <a:solidFill>
                <a:srgbClr val="FFFFFF"/>
              </a:solidFill>
            </a:endParaRPr>
          </a:p>
          <a:p>
            <a:pPr algn="ctr">
              <a:lnSpc>
                <a:spcPct val="100000"/>
              </a:lnSpc>
            </a:pPr>
            <a:r>
              <a:rPr lang="ru-RU" sz="2000" dirty="0" smtClean="0">
                <a:solidFill>
                  <a:srgbClr val="FFFFFF"/>
                </a:solidFill>
              </a:rPr>
              <a:t>разработка </a:t>
            </a:r>
            <a:r>
              <a:rPr lang="ru-RU" sz="2000" dirty="0">
                <a:solidFill>
                  <a:srgbClr val="FFFFFF"/>
                </a:solidFill>
              </a:rPr>
              <a:t>и </a:t>
            </a:r>
            <a:r>
              <a:rPr lang="ru-RU" sz="2000" dirty="0" smtClean="0">
                <a:solidFill>
                  <a:srgbClr val="FFFFFF"/>
                </a:solidFill>
              </a:rPr>
              <a:t>утверждение </a:t>
            </a:r>
            <a:r>
              <a:rPr lang="ru-RU" sz="2000" dirty="0">
                <a:solidFill>
                  <a:srgbClr val="FFFFFF"/>
                </a:solidFill>
              </a:rPr>
              <a:t>образовательной программы для ребенка с ОВЗ.</a:t>
            </a:r>
            <a:endParaRPr sz="2000" dirty="0"/>
          </a:p>
        </p:txBody>
      </p:sp>
      <p:sp>
        <p:nvSpPr>
          <p:cNvPr id="484" name="CustomShape 3"/>
          <p:cNvSpPr/>
          <p:nvPr/>
        </p:nvSpPr>
        <p:spPr>
          <a:xfrm>
            <a:off x="5143969" y="332640"/>
            <a:ext cx="3460479" cy="2448288"/>
          </a:xfrm>
          <a:prstGeom prst="rect">
            <a:avLst/>
          </a:prstGeom>
          <a:solidFill>
            <a:srgbClr val="94C600"/>
          </a:solidFill>
          <a:ln w="15840">
            <a:solidFill>
              <a:srgbClr val="6D9200"/>
            </a:solidFill>
            <a:round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ru-RU" sz="2000" dirty="0" smtClean="0">
                <a:solidFill>
                  <a:srgbClr val="FFFFFF"/>
                </a:solidFill>
                <a:latin typeface="+mj-lt"/>
              </a:rPr>
              <a:t>П</a:t>
            </a:r>
            <a:r>
              <a:rPr lang="ru-RU" sz="2000" dirty="0" smtClean="0">
                <a:solidFill>
                  <a:srgbClr val="FFFFFF"/>
                </a:solidFill>
                <a:latin typeface="+mj-lt"/>
              </a:rPr>
              <a:t>сихолого-</a:t>
            </a:r>
          </a:p>
          <a:p>
            <a:pPr>
              <a:lnSpc>
                <a:spcPct val="100000"/>
              </a:lnSpc>
            </a:pPr>
            <a:r>
              <a:rPr lang="ru-RU" sz="2000" dirty="0" smtClean="0">
                <a:solidFill>
                  <a:srgbClr val="FFFFFF"/>
                </a:solidFill>
                <a:latin typeface="+mj-lt"/>
              </a:rPr>
              <a:t>педагогическое </a:t>
            </a:r>
            <a:r>
              <a:rPr lang="ru-RU" sz="2000" dirty="0">
                <a:solidFill>
                  <a:srgbClr val="FFFFFF"/>
                </a:solidFill>
                <a:latin typeface="+mj-lt"/>
              </a:rPr>
              <a:t> обследование всех сфер деятельности детей данной </a:t>
            </a:r>
            <a:r>
              <a:rPr lang="ru-RU" sz="2000" dirty="0" smtClean="0">
                <a:solidFill>
                  <a:srgbClr val="FFFFFF"/>
                </a:solidFill>
                <a:latin typeface="+mj-lt"/>
              </a:rPr>
              <a:t>категории</a:t>
            </a:r>
            <a:endParaRPr sz="2000" dirty="0">
              <a:latin typeface="+mj-lt"/>
            </a:endParaRPr>
          </a:p>
        </p:txBody>
      </p:sp>
      <p:sp>
        <p:nvSpPr>
          <p:cNvPr id="485" name="CustomShape 4"/>
          <p:cNvSpPr/>
          <p:nvPr/>
        </p:nvSpPr>
        <p:spPr>
          <a:xfrm>
            <a:off x="467544" y="3945912"/>
            <a:ext cx="3744096" cy="2291400"/>
          </a:xfrm>
          <a:prstGeom prst="rect">
            <a:avLst/>
          </a:prstGeom>
          <a:solidFill>
            <a:srgbClr val="94C600"/>
          </a:solidFill>
          <a:ln w="15840">
            <a:solidFill>
              <a:srgbClr val="6D9200"/>
            </a:solidFill>
            <a:round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endParaRPr sz="2000" dirty="0"/>
          </a:p>
          <a:p>
            <a:pPr algn="ctr">
              <a:lnSpc>
                <a:spcPct val="100000"/>
              </a:lnSpc>
            </a:pPr>
            <a:r>
              <a:rPr lang="ru-RU" sz="2000" dirty="0" smtClean="0">
                <a:solidFill>
                  <a:srgbClr val="FFFFFF"/>
                </a:solidFill>
              </a:rPr>
              <a:t>Формулируются цели </a:t>
            </a:r>
            <a:r>
              <a:rPr lang="ru-RU" sz="2000" dirty="0">
                <a:solidFill>
                  <a:srgbClr val="FFFFFF"/>
                </a:solidFill>
              </a:rPr>
              <a:t>и задачи индивидуальной  </a:t>
            </a:r>
            <a:r>
              <a:rPr lang="ru-RU" sz="2000" dirty="0" smtClean="0">
                <a:solidFill>
                  <a:srgbClr val="FFFFFF"/>
                </a:solidFill>
              </a:rPr>
              <a:t>образовательной </a:t>
            </a:r>
            <a:r>
              <a:rPr lang="ru-RU" sz="2000" dirty="0">
                <a:solidFill>
                  <a:srgbClr val="FFFFFF"/>
                </a:solidFill>
              </a:rPr>
              <a:t>программы  </a:t>
            </a:r>
            <a:endParaRPr sz="2000" dirty="0"/>
          </a:p>
          <a:p>
            <a:pPr algn="ctr">
              <a:lnSpc>
                <a:spcPct val="100000"/>
              </a:lnSpc>
            </a:pPr>
            <a:endParaRPr dirty="0"/>
          </a:p>
        </p:txBody>
      </p:sp>
      <p:sp>
        <p:nvSpPr>
          <p:cNvPr id="486" name="CustomShape 5"/>
          <p:cNvSpPr/>
          <p:nvPr/>
        </p:nvSpPr>
        <p:spPr>
          <a:xfrm>
            <a:off x="4283968" y="1321164"/>
            <a:ext cx="755280" cy="47124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0000"/>
          </a:solidFill>
          <a:ln w="15840">
            <a:solidFill>
              <a:srgbClr val="000000"/>
            </a:solidFill>
            <a:round/>
          </a:ln>
        </p:spPr>
      </p:sp>
      <p:sp>
        <p:nvSpPr>
          <p:cNvPr id="487" name="CustomShape 6"/>
          <p:cNvSpPr/>
          <p:nvPr/>
        </p:nvSpPr>
        <p:spPr>
          <a:xfrm>
            <a:off x="6812216" y="3084840"/>
            <a:ext cx="424080" cy="63216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000000"/>
          </a:solidFill>
          <a:ln w="15840">
            <a:solidFill>
              <a:srgbClr val="000000"/>
            </a:solidFill>
            <a:round/>
          </a:ln>
        </p:spPr>
      </p:sp>
      <p:sp>
        <p:nvSpPr>
          <p:cNvPr id="488" name="CustomShape 7"/>
          <p:cNvSpPr/>
          <p:nvPr/>
        </p:nvSpPr>
        <p:spPr>
          <a:xfrm rot="10800000">
            <a:off x="4365305" y="5049583"/>
            <a:ext cx="719640" cy="39564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0000"/>
          </a:solidFill>
          <a:ln w="15840">
            <a:solidFill>
              <a:srgbClr val="000000"/>
            </a:solidFill>
            <a:round/>
          </a:ln>
        </p:spPr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" name="CustomShape 1"/>
          <p:cNvSpPr/>
          <p:nvPr/>
        </p:nvSpPr>
        <p:spPr>
          <a:xfrm>
            <a:off x="395640" y="836280"/>
            <a:ext cx="8424720" cy="2592720"/>
          </a:xfrm>
          <a:prstGeom prst="rect">
            <a:avLst/>
          </a:prstGeom>
          <a:solidFill>
            <a:srgbClr val="94C600"/>
          </a:solidFill>
          <a:ln w="15840">
            <a:solidFill>
              <a:srgbClr val="6D9200"/>
            </a:solidFill>
            <a:round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ru-RU" sz="2000" dirty="0">
                <a:solidFill>
                  <a:srgbClr val="FFFFFF"/>
                </a:solidFill>
              </a:rPr>
              <a:t>П</a:t>
            </a:r>
            <a:r>
              <a:rPr lang="ru-RU" sz="2000" dirty="0" smtClean="0">
                <a:solidFill>
                  <a:srgbClr val="FFFFFF"/>
                </a:solidFill>
              </a:rPr>
              <a:t>едагогами </a:t>
            </a:r>
            <a:r>
              <a:rPr lang="ru-RU" sz="2000" dirty="0">
                <a:solidFill>
                  <a:srgbClr val="FFFFFF"/>
                </a:solidFill>
              </a:rPr>
              <a:t>и специалистами МДОУ разрабатываются индивидуальные образовательные маршруты  (или индивидуальный план работы) для конкретного ребенка , учитывая общеобразовательную программу  МДОУ.  Данные индивидуальные образовательные маршруты  включают содержание основных разделов базовой программы, а также коррекционные направления для конкретного ребенка, рекомендованные специалистами учреждения.  </a:t>
            </a:r>
            <a:endParaRPr sz="2000" dirty="0"/>
          </a:p>
        </p:txBody>
      </p:sp>
      <p:sp>
        <p:nvSpPr>
          <p:cNvPr id="490" name="CustomShape 2"/>
          <p:cNvSpPr/>
          <p:nvPr/>
        </p:nvSpPr>
        <p:spPr>
          <a:xfrm>
            <a:off x="395640" y="4077360"/>
            <a:ext cx="8424720" cy="2592000"/>
          </a:xfrm>
          <a:prstGeom prst="rect">
            <a:avLst/>
          </a:prstGeom>
          <a:solidFill>
            <a:srgbClr val="94C600"/>
          </a:solidFill>
          <a:ln w="15840">
            <a:solidFill>
              <a:srgbClr val="6D9200"/>
            </a:solidFill>
            <a:round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ru-RU" sz="2400" dirty="0">
                <a:solidFill>
                  <a:srgbClr val="FFFFFF"/>
                </a:solidFill>
              </a:rPr>
              <a:t>В конце учебного года по итогам реализации индивидуальной образовательной программы в рамках ПМПК  проводится  итоговая диагностика  различных сфер развития </a:t>
            </a:r>
            <a:r>
              <a:rPr lang="ru-RU" sz="2400" dirty="0" smtClean="0">
                <a:solidFill>
                  <a:srgbClr val="FFFFFF"/>
                </a:solidFill>
              </a:rPr>
              <a:t>ребенка</a:t>
            </a:r>
            <a:endParaRPr sz="2400" dirty="0"/>
          </a:p>
        </p:txBody>
      </p:sp>
      <p:sp>
        <p:nvSpPr>
          <p:cNvPr id="491" name="CustomShape 3"/>
          <p:cNvSpPr/>
          <p:nvPr/>
        </p:nvSpPr>
        <p:spPr>
          <a:xfrm>
            <a:off x="4428000" y="188640"/>
            <a:ext cx="575640" cy="64764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000000"/>
          </a:solidFill>
          <a:ln w="15840">
            <a:solidFill>
              <a:srgbClr val="000000"/>
            </a:solidFill>
            <a:round/>
          </a:ln>
        </p:spPr>
      </p:sp>
      <p:sp>
        <p:nvSpPr>
          <p:cNvPr id="492" name="CustomShape 4"/>
          <p:cNvSpPr/>
          <p:nvPr/>
        </p:nvSpPr>
        <p:spPr>
          <a:xfrm>
            <a:off x="4428000" y="3284984"/>
            <a:ext cx="647640" cy="647640"/>
          </a:xfrm>
          <a:prstGeom prst="downArrow">
            <a:avLst>
              <a:gd name="adj1" fmla="val 50000"/>
              <a:gd name="adj2" fmla="val 63833"/>
            </a:avLst>
          </a:prstGeom>
          <a:solidFill>
            <a:srgbClr val="000000"/>
          </a:solidFill>
          <a:ln w="15840">
            <a:solidFill>
              <a:srgbClr val="000000"/>
            </a:solidFill>
            <a:round/>
          </a:ln>
        </p:spPr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b="1" dirty="0" smtClean="0">
                <a:latin typeface="+mj-lt"/>
              </a:rPr>
              <a:t>Структура АП для  ребенка с нарушением речи</a:t>
            </a:r>
            <a:br>
              <a:rPr lang="ru-RU" sz="2800" b="1" dirty="0" smtClean="0">
                <a:latin typeface="+mj-lt"/>
              </a:rPr>
            </a:br>
            <a:r>
              <a:rPr lang="ru-RU" sz="2800" b="1" dirty="0" smtClean="0">
                <a:latin typeface="+mj-lt"/>
              </a:rPr>
              <a:t> в МДОУ № 3 города Люберцы</a:t>
            </a:r>
            <a:endParaRPr lang="ru-RU" sz="2800" b="1" dirty="0">
              <a:latin typeface="+mj-lt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755576" y="1628800"/>
            <a:ext cx="1440160" cy="144016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2411760" y="2515879"/>
            <a:ext cx="1440160" cy="144016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4067944" y="3235959"/>
            <a:ext cx="1944216" cy="1944216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6084168" y="4077072"/>
            <a:ext cx="2736304" cy="2736304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251520" y="2146547"/>
            <a:ext cx="25477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Титульный лист</a:t>
            </a:r>
            <a:endParaRPr lang="ru-RU" sz="2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619672" y="2889866"/>
            <a:ext cx="28803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Пояснительная записка</a:t>
            </a:r>
            <a:endParaRPr lang="ru-RU" sz="2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059832" y="4037002"/>
            <a:ext cx="38164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Содержание программы</a:t>
            </a:r>
            <a:endParaRPr lang="ru-RU" sz="20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6012160" y="5189130"/>
            <a:ext cx="27363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Приложения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16124258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" name="CustomShape 1"/>
          <p:cNvSpPr/>
          <p:nvPr/>
        </p:nvSpPr>
        <p:spPr>
          <a:xfrm>
            <a:off x="613080" y="1628800"/>
            <a:ext cx="5111048" cy="4752704"/>
          </a:xfrm>
          <a:prstGeom prst="triangle">
            <a:avLst>
              <a:gd name="adj" fmla="val 50000"/>
            </a:avLst>
          </a:prstGeom>
          <a:solidFill>
            <a:srgbClr val="94C600"/>
          </a:solidFill>
          <a:ln w="15840">
            <a:solidFill>
              <a:srgbClr val="FFFFFF"/>
            </a:solidFill>
            <a:round/>
          </a:ln>
        </p:spPr>
      </p:sp>
      <p:sp>
        <p:nvSpPr>
          <p:cNvPr id="476" name="CustomShape 2"/>
          <p:cNvSpPr/>
          <p:nvPr/>
        </p:nvSpPr>
        <p:spPr>
          <a:xfrm>
            <a:off x="1820200" y="2132856"/>
            <a:ext cx="6352200" cy="70416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15840">
            <a:solidFill>
              <a:srgbClr val="94C600"/>
            </a:solidFill>
            <a:round/>
          </a:ln>
        </p:spPr>
        <p:txBody>
          <a:bodyPr lIns="141120" tIns="141120" rIns="106560" bIns="106560" anchor="ctr"/>
          <a:lstStyle/>
          <a:p>
            <a:pPr algn="ctr">
              <a:lnSpc>
                <a:spcPct val="90000"/>
              </a:lnSpc>
            </a:pPr>
            <a:r>
              <a:rPr lang="ru-RU" sz="2800" dirty="0">
                <a:solidFill>
                  <a:srgbClr val="000000"/>
                </a:solidFill>
                <a:latin typeface="Times New Roman"/>
              </a:rPr>
              <a:t> краткая психолого-педагогическая характеристика лиц с ОВЗ </a:t>
            </a:r>
            <a:endParaRPr dirty="0"/>
          </a:p>
        </p:txBody>
      </p:sp>
      <p:sp>
        <p:nvSpPr>
          <p:cNvPr id="477" name="CustomShape 3"/>
          <p:cNvSpPr/>
          <p:nvPr/>
        </p:nvSpPr>
        <p:spPr>
          <a:xfrm>
            <a:off x="1820200" y="2924944"/>
            <a:ext cx="6352200" cy="70632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15840">
            <a:solidFill>
              <a:srgbClr val="94C600"/>
            </a:solidFill>
            <a:round/>
          </a:ln>
        </p:spPr>
        <p:txBody>
          <a:bodyPr lIns="141120" tIns="141120" rIns="106560" bIns="106560" anchor="ctr"/>
          <a:lstStyle/>
          <a:p>
            <a:pPr algn="ctr">
              <a:lnSpc>
                <a:spcPct val="90000"/>
              </a:lnSpc>
            </a:pPr>
            <a:r>
              <a:rPr lang="ru-RU" sz="2800" dirty="0">
                <a:solidFill>
                  <a:srgbClr val="000000"/>
                </a:solidFill>
                <a:latin typeface="Times New Roman"/>
              </a:rPr>
              <a:t>особенности психофизического развития</a:t>
            </a:r>
            <a:endParaRPr dirty="0"/>
          </a:p>
        </p:txBody>
      </p:sp>
      <p:sp>
        <p:nvSpPr>
          <p:cNvPr id="478" name="CustomShape 4"/>
          <p:cNvSpPr/>
          <p:nvPr/>
        </p:nvSpPr>
        <p:spPr>
          <a:xfrm>
            <a:off x="1820200" y="3717032"/>
            <a:ext cx="6352200" cy="90864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15840">
            <a:solidFill>
              <a:srgbClr val="94C600"/>
            </a:solidFill>
            <a:round/>
          </a:ln>
        </p:spPr>
        <p:txBody>
          <a:bodyPr lIns="150840" tIns="150840" rIns="106560" bIns="106560" anchor="ctr"/>
          <a:lstStyle/>
          <a:p>
            <a:pPr algn="ctr">
              <a:lnSpc>
                <a:spcPct val="90000"/>
              </a:lnSpc>
            </a:pPr>
            <a:r>
              <a:rPr lang="ru-RU" sz="2800" dirty="0">
                <a:solidFill>
                  <a:srgbClr val="000000"/>
                </a:solidFill>
                <a:latin typeface="Times New Roman"/>
              </a:rPr>
              <a:t>цели и задачи обучения  на текущий период</a:t>
            </a:r>
            <a:endParaRPr dirty="0"/>
          </a:p>
        </p:txBody>
      </p:sp>
      <p:sp>
        <p:nvSpPr>
          <p:cNvPr id="479" name="CustomShape 5"/>
          <p:cNvSpPr/>
          <p:nvPr/>
        </p:nvSpPr>
        <p:spPr>
          <a:xfrm>
            <a:off x="1820200" y="4653136"/>
            <a:ext cx="6352200" cy="83592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15840">
            <a:solidFill>
              <a:srgbClr val="94C600"/>
            </a:solidFill>
            <a:round/>
          </a:ln>
        </p:spPr>
        <p:txBody>
          <a:bodyPr lIns="147240" tIns="147240" rIns="106560" bIns="106560" anchor="ctr"/>
          <a:lstStyle/>
          <a:p>
            <a:pPr algn="ctr">
              <a:lnSpc>
                <a:spcPct val="90000"/>
              </a:lnSpc>
            </a:pPr>
            <a:r>
              <a:rPr lang="ru-RU" sz="2800">
                <a:solidFill>
                  <a:srgbClr val="000000"/>
                </a:solidFill>
                <a:latin typeface="Times New Roman"/>
              </a:rPr>
              <a:t>программы, на основе которых подготовлена АП</a:t>
            </a:r>
            <a:endParaRPr dirty="0"/>
          </a:p>
        </p:txBody>
      </p:sp>
      <p:sp>
        <p:nvSpPr>
          <p:cNvPr id="480" name="TextShape 6"/>
          <p:cNvSpPr txBox="1"/>
          <p:nvPr/>
        </p:nvSpPr>
        <p:spPr>
          <a:xfrm>
            <a:off x="179512" y="332656"/>
            <a:ext cx="8712968" cy="100816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ru-RU" sz="3600" b="1" dirty="0">
                <a:latin typeface="Century Gothic"/>
              </a:rPr>
              <a:t>Содержание 
пояснительной записки</a:t>
            </a:r>
            <a:endParaRPr sz="3600" b="1" dirty="0"/>
          </a:p>
        </p:txBody>
      </p:sp>
      <p:sp>
        <p:nvSpPr>
          <p:cNvPr id="481" name="TextShape 7"/>
          <p:cNvSpPr txBox="1"/>
          <p:nvPr/>
        </p:nvSpPr>
        <p:spPr>
          <a:xfrm>
            <a:off x="1735200" y="2674800"/>
            <a:ext cx="7408440" cy="345096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  <a:buSzPct val="25000"/>
              <a:buFont typeface="Wingdings 2" charset="2"/>
              <a:buChar char=""/>
            </a:pPr>
            <a:r>
              <a:rPr lang="ru-RU" sz="2400">
                <a:solidFill>
                  <a:srgbClr val="3E3D2D"/>
                </a:solidFill>
                <a:latin typeface="Century Gothic"/>
              </a:rPr>
              <a:t>. 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326</Words>
  <Application>Microsoft Office PowerPoint</Application>
  <PresentationFormat>Экран (4:3)</PresentationFormat>
  <Paragraphs>91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4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Office Theme</vt:lpstr>
      <vt:lpstr>Office Theme</vt:lpstr>
      <vt:lpstr>Office Theme</vt:lpstr>
      <vt:lpstr>Office Theme</vt:lpstr>
      <vt:lpstr>Презентация PowerPoint</vt:lpstr>
      <vt:lpstr>Презентация PowerPoint</vt:lpstr>
      <vt:lpstr>Презентация PowerPoint</vt:lpstr>
      <vt:lpstr>Дети с ОВЗ</vt:lpstr>
      <vt:lpstr>Презентация PowerPoint</vt:lpstr>
      <vt:lpstr>Презентация PowerPoint</vt:lpstr>
      <vt:lpstr>Презентация PowerPoint</vt:lpstr>
      <vt:lpstr>Структура АП для  ребенка с нарушением речи  в МДОУ № 3 города Люберцы</vt:lpstr>
      <vt:lpstr>Презентация PowerPoint</vt:lpstr>
      <vt:lpstr>Содержание программы</vt:lpstr>
      <vt:lpstr>Презентация PowerPoint</vt:lpstr>
      <vt:lpstr>Приложения: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ПК</dc:creator>
  <cp:lastModifiedBy>ПК</cp:lastModifiedBy>
  <cp:revision>5</cp:revision>
  <dcterms:modified xsi:type="dcterms:W3CDTF">2014-09-30T19:57:10Z</dcterms:modified>
</cp:coreProperties>
</file>