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7" r:id="rId12"/>
    <p:sldId id="287" r:id="rId13"/>
    <p:sldId id="288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E2B54-866E-445C-8E20-CBD18888C62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FBEBD-9F93-4573-B52B-CA43D96F35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co\Desktop\&#1056;&#1086;&#1089;&#1089;&#1080;&#1103;\&#1043;&#1080;&#1084;&#1085;%20&#1056;&#1086;&#1089;&#1089;&#1080;&#1081;&#1089;&#1082;&#1086;&#1081;%20&#1092;&#1077;&#1076;&#1077;&#1088;&#1072;&#1094;&#1080;&#1080;%20(1%20&#1082;&#1091;&#1087;&#1083;&#1077;&#1090;%20&#1080;%20&#1087;&#1088;&#1080;&#1087;&#1077;&#1074;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«Россия – любимая наша </a:t>
            </a:r>
            <a:r>
              <a:rPr lang="ru-RU" dirty="0" smtClean="0">
                <a:solidFill>
                  <a:sysClr val="windowText" lastClr="000000"/>
                </a:solidFill>
              </a:rPr>
              <a:t>                        страна</a:t>
            </a:r>
            <a:r>
              <a:rPr lang="ru-RU" dirty="0">
                <a:solidFill>
                  <a:sysClr val="windowText" lastClr="000000"/>
                </a:solidFill>
              </a:rPr>
              <a:t>…»</a:t>
            </a:r>
            <a:br>
              <a:rPr lang="ru-RU" dirty="0">
                <a:solidFill>
                  <a:sysClr val="windowText" lastClr="000000"/>
                </a:solidFill>
              </a:rPr>
            </a:b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C:\Users\galina-muz\Desktop\Новая папка\2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68952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oco\Desktop\Россия\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01216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Живут в России разные народы с давних пор.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 каждого народа язык свой и наряд.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Один – черкеску носит, другой надел халат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Один – рыбак с рожденья, другой оленевод.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Один – кумыс готовит, другой – готовит мёд.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Одним - милее осень, другим – милей весна.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А Родина Россия у нас у всех – одна.</a:t>
            </a:r>
            <a:endParaRPr kumimoji="0" lang="ru-RU" sz="1400" b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co\Desktop\Россия\росс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Герб Россоши</a:t>
            </a:r>
            <a:endParaRPr lang="ru-RU" dirty="0"/>
          </a:p>
        </p:txBody>
      </p:sp>
      <p:pic>
        <p:nvPicPr>
          <p:cNvPr id="32770" name="Picture 2" descr="http://shagdo.ru/pars_docs/refs/1070/1069495/1069495_html_m47e2b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714776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2357430"/>
            <a:ext cx="33787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Россошь- родина моя!</a:t>
            </a:r>
          </a:p>
          <a:p>
            <a:r>
              <a:rPr lang="ru-RU" sz="2000" b="1" i="1" dirty="0" smtClean="0"/>
              <a:t>Нет чудесней края!</a:t>
            </a:r>
          </a:p>
          <a:p>
            <a:r>
              <a:rPr lang="ru-RU" sz="2000" b="1" i="1" dirty="0" smtClean="0"/>
              <a:t>Золотые здесь поля,</a:t>
            </a:r>
          </a:p>
          <a:p>
            <a:r>
              <a:rPr lang="ru-RU" sz="2000" b="1" i="1" dirty="0" smtClean="0"/>
              <a:t>Здесь зелёные луга,</a:t>
            </a:r>
          </a:p>
          <a:p>
            <a:r>
              <a:rPr lang="ru-RU" sz="2000" b="1" i="1" dirty="0" smtClean="0"/>
              <a:t>Речка золотая!</a:t>
            </a:r>
          </a:p>
          <a:p>
            <a:r>
              <a:rPr lang="ru-RU" sz="2000" b="1" i="1" dirty="0" smtClean="0"/>
              <a:t>Я люблю родимый край</a:t>
            </a:r>
          </a:p>
          <a:p>
            <a:r>
              <a:rPr lang="ru-RU" sz="2000" b="1" i="1" dirty="0" smtClean="0"/>
              <a:t>Сад, поля, проспекты! </a:t>
            </a:r>
          </a:p>
          <a:p>
            <a:r>
              <a:rPr lang="ru-RU" sz="2000" b="1" i="1" dirty="0" smtClean="0"/>
              <a:t>Лучше нет земли родной</a:t>
            </a:r>
          </a:p>
          <a:p>
            <a:r>
              <a:rPr lang="ru-RU" sz="2000" b="1" i="1" dirty="0" smtClean="0"/>
              <a:t>Родины чудесной!</a:t>
            </a:r>
            <a:endParaRPr lang="ru-RU" sz="2000" b="1" i="1" dirty="0"/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«Узнай и назови».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799" y="6324600"/>
            <a:ext cx="742985" cy="31911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3794" name="Picture 2" descr="http://im2-tub-ru.yandex.net/i?id=457598879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133600" cy="1428750"/>
          </a:xfrm>
          <a:prstGeom prst="rect">
            <a:avLst/>
          </a:prstGeom>
          <a:noFill/>
        </p:spPr>
      </p:pic>
      <p:pic>
        <p:nvPicPr>
          <p:cNvPr id="33796" name="Picture 4" descr="http://im4-tub-ru.yandex.net/i?id=691142151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2133600" cy="1428750"/>
          </a:xfrm>
          <a:prstGeom prst="rect">
            <a:avLst/>
          </a:prstGeom>
          <a:noFill/>
        </p:spPr>
      </p:pic>
      <p:pic>
        <p:nvPicPr>
          <p:cNvPr id="33798" name="Picture 6" descr="http://im4-tub-ru.yandex.net/i?id=229767545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1905000" cy="1428750"/>
          </a:xfrm>
          <a:prstGeom prst="rect">
            <a:avLst/>
          </a:prstGeom>
          <a:noFill/>
        </p:spPr>
      </p:pic>
      <p:pic>
        <p:nvPicPr>
          <p:cNvPr id="33800" name="Picture 8" descr="http://im1-tub-ru.yandex.net/i?id=528903282-2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857364"/>
            <a:ext cx="2105025" cy="1428750"/>
          </a:xfrm>
          <a:prstGeom prst="rect">
            <a:avLst/>
          </a:prstGeom>
          <a:noFill/>
        </p:spPr>
      </p:pic>
      <p:pic>
        <p:nvPicPr>
          <p:cNvPr id="33802" name="Picture 10" descr="http://im5-tub-ru.yandex.net/i?id=512728784-4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86124"/>
            <a:ext cx="2133600" cy="1428750"/>
          </a:xfrm>
          <a:prstGeom prst="rect">
            <a:avLst/>
          </a:prstGeom>
          <a:noFill/>
        </p:spPr>
      </p:pic>
      <p:pic>
        <p:nvPicPr>
          <p:cNvPr id="33804" name="Picture 12" descr="http://im1-tub-ru.yandex.net/i?id=953367793-5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286124"/>
            <a:ext cx="2276475" cy="1428750"/>
          </a:xfrm>
          <a:prstGeom prst="rect">
            <a:avLst/>
          </a:prstGeom>
          <a:noFill/>
        </p:spPr>
      </p:pic>
      <p:pic>
        <p:nvPicPr>
          <p:cNvPr id="33806" name="Picture 14" descr="http://im6-tub-ru.yandex.net/i?id=172981805-00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357562"/>
            <a:ext cx="2133600" cy="1428750"/>
          </a:xfrm>
          <a:prstGeom prst="rect">
            <a:avLst/>
          </a:prstGeom>
          <a:noFill/>
        </p:spPr>
      </p:pic>
      <p:pic>
        <p:nvPicPr>
          <p:cNvPr id="33808" name="Picture 16" descr="http://im1-tub-ru.yandex.net/i?id=382288719-34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214686"/>
            <a:ext cx="2190752" cy="1571626"/>
          </a:xfrm>
          <a:prstGeom prst="rect">
            <a:avLst/>
          </a:prstGeom>
          <a:noFill/>
        </p:spPr>
      </p:pic>
      <p:pic>
        <p:nvPicPr>
          <p:cNvPr id="33810" name="Picture 18" descr="http://im0-tub-ru.yandex.net/i?id=116354847-28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4929198"/>
            <a:ext cx="2238375" cy="1714502"/>
          </a:xfrm>
          <a:prstGeom prst="rect">
            <a:avLst/>
          </a:prstGeom>
          <a:noFill/>
        </p:spPr>
      </p:pic>
      <p:pic>
        <p:nvPicPr>
          <p:cNvPr id="33812" name="Picture 20" descr="http://im7-tub-ru.yandex.net/i?id=440925684-28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4714884"/>
            <a:ext cx="1905000" cy="1928826"/>
          </a:xfrm>
          <a:prstGeom prst="rect">
            <a:avLst/>
          </a:prstGeom>
          <a:noFill/>
        </p:spPr>
      </p:pic>
      <p:pic>
        <p:nvPicPr>
          <p:cNvPr id="33814" name="Picture 22" descr="http://im0-tub-ru.yandex.net/i?id=530120361-20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4857760"/>
            <a:ext cx="2143140" cy="1785950"/>
          </a:xfrm>
          <a:prstGeom prst="rect">
            <a:avLst/>
          </a:prstGeom>
          <a:noFill/>
        </p:spPr>
      </p:pic>
      <p:pic>
        <p:nvPicPr>
          <p:cNvPr id="33816" name="Picture 24" descr="http://im7-tub-ru.yandex.net/i?id=162556709-51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4786322"/>
            <a:ext cx="2643174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oco\Desktop\Россия\T-pkeES-G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956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691680" y="4349621"/>
            <a:ext cx="5796136" cy="25083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Россия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края на свете красивей,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Родины в мире светлей!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Россия, –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может быть сердцу милей?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был тебе равен по силе?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Терпел пораженья любой!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Россия, –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горе и счастье – с тобой!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Россия! Как Синюю птицу,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Тебя бережём мы и чтим,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нарушат границу,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грудью тебя защитим!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бы нас вдруг спросили: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"А чем дорога вам страна?"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Да тем, что для всех нас Россия,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мама родная, – одна!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Гудимов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co\Desktop\Россия\2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4984430"/>
            <a:ext cx="396044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Что мы Родиной зовём?</a:t>
            </a:r>
            <a:endParaRPr kumimoji="0" lang="ru-RU" sz="24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Дом, где мы с тобой живём,</a:t>
            </a:r>
            <a:endParaRPr kumimoji="0" lang="ru-RU" sz="24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берёзки, вдоль которых</a:t>
            </a:r>
            <a:endParaRPr kumimoji="0" lang="ru-RU" sz="24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Рядом с мамой мы идём.</a:t>
            </a:r>
            <a:endParaRPr kumimoji="0" lang="ru-RU" sz="24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Loco\Desktop\Россия\1290781239_56-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860032" y="260648"/>
            <a:ext cx="4032448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Что мы Родиной зовём?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Поле с тонким колоском,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Наши праздники и песни,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Тёплый вечер за окном.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oco\Desktop\Россия\CitySmile.ORG_hq-oboi-na-rabochiy-stol-chast-101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148064" y="5013176"/>
            <a:ext cx="381642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Что мы Родиной зовём?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Все, что в сердце бережём,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под небом синим-синим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Флаг России над Кремлём.</a:t>
            </a:r>
            <a:endParaRPr kumimoji="0" lang="ru-RU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Loco\Desktop\Россия\75186454_post408680645817001291306362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Loco\Desktop\Россия\de08eaf7c5f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7671" y="0"/>
            <a:ext cx="5576329" cy="6612432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420888"/>
            <a:ext cx="356388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 России величавой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 гербе орёл двуглавый,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Чтоб на запад, на восток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 смотреть бы сразу мог.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Сильный, мудрый он и гордый,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 России дух свободный.</a:t>
            </a:r>
            <a:endParaRPr kumimoji="0" lang="ru-RU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0"/>
            <a:ext cx="543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Герб Российской Федерации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C:\Users\Loco\Desktop\Россия\3169183-3fd396a7b426ed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396" y="0"/>
            <a:ext cx="91523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35488" y="5288340"/>
            <a:ext cx="460851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Белый цвет – берёзка,</a:t>
            </a:r>
            <a:endParaRPr kumimoji="0" lang="ru-RU" sz="24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Синий – неба цвет.</a:t>
            </a:r>
            <a:endParaRPr kumimoji="0" lang="ru-RU" sz="24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Красная полоска –</a:t>
            </a:r>
            <a:endParaRPr kumimoji="0" lang="ru-RU" sz="24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Солнечный рассвет.</a:t>
            </a:r>
            <a:endParaRPr kumimoji="0" lang="ru-RU" sz="24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91680" y="0"/>
            <a:ext cx="6119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Флаг Российской Федерации</a:t>
            </a:r>
            <a:endParaRPr kumimoji="0" lang="ru-RU" sz="28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4471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благородство и откровенность</a:t>
            </a:r>
            <a:r>
              <a:rPr lang="ru-RU" dirty="0"/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409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верность, честность, безупречность и целомудрие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8112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мужество, смелость, великодушие и любовь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oco\Desktop\Россия\75186454_post408680645817001291306362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699792" y="0"/>
            <a:ext cx="4125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Гимн Российской Федерации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75656" y="1988840"/>
            <a:ext cx="6408712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Что такое гимн скажи?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Песня главная страны!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гимне российском есть такие слова: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«Россия – любимая наша страна».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Россией гордимся, России – верны,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нет на свете лучше страны.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Гимн слушаем стоя и молча всегда: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Его нам включают в момент торжества!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Гимн Российской федерации (1 куплет и прип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00392" y="5733256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Loco\Desktop\Россия\75186454_post408680645817001291306362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Loco\Desktop\Россия\79013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-34194"/>
            <a:ext cx="4824536" cy="689219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0"/>
            <a:ext cx="53621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«Наша Родина»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символы Российской Федерации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oco\Pictures\MP Navigator EX\2013_10_01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970" y="2420888"/>
            <a:ext cx="6270030" cy="2393175"/>
          </a:xfrm>
          <a:prstGeom prst="rect">
            <a:avLst/>
          </a:prstGeom>
          <a:noFill/>
        </p:spPr>
      </p:pic>
      <p:pic>
        <p:nvPicPr>
          <p:cNvPr id="1027" name="Picture 3" descr="C:\Users\Loco\Pictures\MP Navigator EX\2013_10_01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5157192"/>
            <a:ext cx="1917700" cy="148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oco\Pictures\MP Navigator EX\2013_10_01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7" y="5229200"/>
            <a:ext cx="2160240" cy="142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Loco\Pictures\MP Navigator EX\2013_10_01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573016"/>
            <a:ext cx="2444750" cy="134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Loco\Pictures\MP Navigator EX\2013_10_01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7" y="836712"/>
            <a:ext cx="2448272" cy="130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Loco\Pictures\MP Navigator EX\2013_10_01\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1340768"/>
            <a:ext cx="2114550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Loco\Pictures\MP Navigator EX\2013_10_01\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888" y="908720"/>
            <a:ext cx="2120900" cy="137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9408E-6 L 0.00295 0.610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8668E-6 L 0.3309 0.206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0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21554E-7 L 0.23386 -0.622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0518E-6 L 0.14167 -0.617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542</TotalTime>
  <Words>329</Words>
  <Application>Microsoft Office PowerPoint</Application>
  <PresentationFormat>Экран (4:3)</PresentationFormat>
  <Paragraphs>62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«Россия – любимая наша                         страна…»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Герб Россоши</vt:lpstr>
      <vt:lpstr>Игра «Узнай и назови».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– любимая наша страна…»</dc:title>
  <dc:creator>Loco</dc:creator>
  <cp:lastModifiedBy>user</cp:lastModifiedBy>
  <cp:revision>62</cp:revision>
  <dcterms:created xsi:type="dcterms:W3CDTF">2013-09-25T15:24:37Z</dcterms:created>
  <dcterms:modified xsi:type="dcterms:W3CDTF">2014-06-02T20:19:21Z</dcterms:modified>
</cp:coreProperties>
</file>