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20AC09-01DC-41F7-BBAF-1BACD559758A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72D998-E1F6-4314-871A-1EE9F1CD2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6984776" cy="18722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«Проблемы игры детей </a:t>
            </a:r>
            <a:br>
              <a:rPr lang="ru-RU" sz="4800" dirty="0" smtClean="0"/>
            </a:br>
            <a:r>
              <a:rPr lang="ru-RU" sz="4800" dirty="0" smtClean="0"/>
              <a:t>дошкольного возраста»</a:t>
            </a:r>
            <a:endParaRPr lang="ru-RU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9200" y="4581128"/>
            <a:ext cx="6858000" cy="1368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Гришина Наталья Викторовна,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 по ВМР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ГОУ Тульской области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«Суворовская начальная общеобразовательная школа»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877414"/>
          </a:xfrm>
        </p:spPr>
        <p:txBody>
          <a:bodyPr>
            <a:normAutofit/>
          </a:bodyPr>
          <a:lstStyle/>
          <a:p>
            <a:r>
              <a:rPr lang="ru-RU" dirty="0" smtClean="0"/>
              <a:t>Ребёнок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Приобретать опыт игровых действий во взаимодействии с взрослыми, сверстниками;</a:t>
            </a:r>
            <a:br>
              <a:rPr lang="ru-RU" dirty="0" smtClean="0"/>
            </a:br>
            <a:r>
              <a:rPr lang="ru-RU" dirty="0" smtClean="0"/>
              <a:t> 2.  Стремиться познать социальную реальность, окружающую его.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733398"/>
          </a:xfrm>
        </p:spPr>
        <p:txBody>
          <a:bodyPr/>
          <a:lstStyle/>
          <a:p>
            <a:pPr algn="r"/>
            <a:r>
              <a:rPr lang="ru-RU" dirty="0" smtClean="0"/>
              <a:t>Любите детство: поощряйте его игры, его забавы, его милый инстинкт. Кто из вас не сожалел иногда об этом возрасте, когда на губах вечно смех, а на душе всегда мир?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Жан-Жак Руссо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340768"/>
            <a:ext cx="7498080" cy="432048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01331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Теперь дети не играют, а учатся. Они все учатся, учатся и никогда не начнут жить.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Александр Грин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Важнейшим условием развития ребенка является освоение игровой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Мои документы\фото конференц\IMG_1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658" y="1916113"/>
            <a:ext cx="5776383" cy="433228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16561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Игра - самоценная форма активности ребенка дошкольного возраста. Замена игры другими видами деятельности обедняет личность дошкольника.</a:t>
            </a:r>
            <a:endParaRPr lang="ru-RU" sz="3200" dirty="0"/>
          </a:p>
        </p:txBody>
      </p:sp>
      <p:pic>
        <p:nvPicPr>
          <p:cNvPr id="1026" name="Picture 2" descr="C:\Documents and Settings\User\Мои документы\фото конференц\IMG_1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5295900" cy="39719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Игра занимает прочное место в системе физического, морального, трудового и эстетического воспитания дошкольников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Documents and Settings\User\Мои документы\фото сад школа\Бабочка\PA191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96752"/>
            <a:ext cx="2304256" cy="30724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076" name="Picture 4" descr="C:\Documents and Settings\User\Мои документы\фото сад школа\фото колобок зима\SDC11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884" y="2396884"/>
            <a:ext cx="2628292" cy="17521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077" name="Picture 5" descr="C:\Documents and Settings\User\Мои документы\фото сад школа\фото изо дети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140968"/>
            <a:ext cx="2208245" cy="33123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078" name="Picture 6" descr="C:\Documents and Settings\User\Мои документы\фото сад школа\вечер разв\DSC0606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37112"/>
            <a:ext cx="2717800" cy="20383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94322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Чем старше становятся дети, тем более значимой является педагогическая направленность игры  на формирование поведения, взаимоотношения детей, на воспитание активной позиции.</a:t>
            </a:r>
            <a:endParaRPr lang="ru-RU" sz="3200" dirty="0"/>
          </a:p>
        </p:txBody>
      </p:sp>
      <p:pic>
        <p:nvPicPr>
          <p:cNvPr id="4099" name="Picture 3" descr="C:\Documents and Settings\User\Мои документы\фото сад школа\зол рыб осень 13\DSC01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4333875" cy="325040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15841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Игра-деятельность, которая доставляет ребенку удовольствие, характеризуется эмоциональным подъемом</a:t>
            </a:r>
            <a:endParaRPr lang="ru-RU" sz="3200" dirty="0"/>
          </a:p>
        </p:txBody>
      </p:sp>
      <p:pic>
        <p:nvPicPr>
          <p:cNvPr id="5122" name="Picture 2" descr="G:\фото конференц\IMG_1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2204865"/>
            <a:ext cx="3600400" cy="27003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123" name="Picture 3" descr="G:\фото конференц\IMG_1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74994"/>
            <a:ext cx="3715792" cy="27868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6400800" cy="12961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/>
              <a:t>и</a:t>
            </a:r>
            <a:r>
              <a:rPr lang="ru-RU" sz="3200" dirty="0" smtClean="0"/>
              <a:t>гры </a:t>
            </a:r>
            <a:r>
              <a:rPr lang="ru-RU" sz="3200" dirty="0" smtClean="0"/>
              <a:t>современных дошкольников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411760" y="2060848"/>
            <a:ext cx="6400800" cy="4464496"/>
          </a:xfrm>
        </p:spPr>
        <p:txBody>
          <a:bodyPr>
            <a:normAutofit fontScale="85000" lnSpcReduction="10000"/>
          </a:bodyPr>
          <a:lstStyle/>
          <a:p>
            <a:pPr marL="475488" indent="-457200">
              <a:buAutoNum type="arabicPeriod"/>
            </a:pPr>
            <a:r>
              <a:rPr lang="ru-RU" sz="2400" dirty="0" smtClean="0"/>
              <a:t>Появились игры, заимствованные из мультфильмов, большинство впечатлений дети получают из телевизионных передач.</a:t>
            </a:r>
          </a:p>
          <a:p>
            <a:pPr marL="475488" indent="-457200">
              <a:buAutoNum type="arabicPeriod"/>
            </a:pPr>
            <a:r>
              <a:rPr lang="ru-RU" sz="2400" dirty="0" smtClean="0"/>
              <a:t>Дошкольники ограничены в присвоении социальных ролей.</a:t>
            </a:r>
          </a:p>
          <a:p>
            <a:pPr marL="475488" indent="-457200">
              <a:buFont typeface="Wingdings 2"/>
              <a:buAutoNum type="arabicPeriod"/>
            </a:pPr>
            <a:r>
              <a:rPr lang="ru-RU" sz="2400" dirty="0" smtClean="0"/>
              <a:t>Современный  рынок профессий, не понятных для ребёнка.</a:t>
            </a:r>
          </a:p>
          <a:p>
            <a:pPr marL="475488" indent="-457200">
              <a:buFont typeface="Wingdings 2"/>
              <a:buAutoNum type="arabicPeriod"/>
            </a:pPr>
            <a:r>
              <a:rPr lang="ru-RU" sz="2400" dirty="0" smtClean="0"/>
              <a:t>Руководство играми дошкольников в детском саду несет на себе отпечаток излишнего дидактизма и осуществляется по аналогии с проведением учебных занятий, часто на устаревшем и неинтересном современным детям содержании в строго регламентированной предметно-игровой среде.</a:t>
            </a:r>
            <a:endParaRPr lang="ru-RU" dirty="0" smtClean="0"/>
          </a:p>
          <a:p>
            <a:pPr marL="475488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Необходимая родительская позиция: </a:t>
            </a:r>
            <a:br>
              <a:rPr lang="ru-RU" sz="3600" dirty="0" smtClean="0"/>
            </a:br>
            <a:r>
              <a:rPr lang="ru-RU" sz="3600" dirty="0" smtClean="0"/>
              <a:t>формировать отношение к игре как к способу развития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Из 300 опрошенных родителей никто не сказал, что ребенок не любит играть. Многие из них отметили роль игры в развитии их детей, но не отличают ее от других видов деятельности.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 игре детей они относят забавы, шалости, досуг, занятия лепкой, слушание книг, просмотры телепередач и др.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Источник: http://doshvozrast.ru/rabrod/rodsodranie07.htm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</TotalTime>
  <Words>293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«Проблемы игры детей  дошкольного возраста»</vt:lpstr>
      <vt:lpstr>Теперь дети не играют, а учатся. Они все учатся, учатся и никогда не начнут жить.   Александр Грин </vt:lpstr>
      <vt:lpstr>Важнейшим условием развития ребенка является освоение игровой деятельности. </vt:lpstr>
      <vt:lpstr>Игра - самоценная форма активности ребенка дошкольного возраста. Замена игры другими видами деятельности обедняет личность дошкольника.</vt:lpstr>
      <vt:lpstr>Игра занимает прочное место в системе физического, морального, трудового и эстетического воспитания дошкольников.</vt:lpstr>
      <vt:lpstr>Чем старше становятся дети, тем более значимой является педагогическая направленность игры  на формирование поведения, взаимоотношения детей, на воспитание активной позиции.</vt:lpstr>
      <vt:lpstr>Игра-деятельность, которая доставляет ребенку удовольствие, характеризуется эмоциональным подъемом</vt:lpstr>
      <vt:lpstr> игры современных дошкольников </vt:lpstr>
      <vt:lpstr>Необходимая родительская позиция:  формировать отношение к игре как к способу развития. </vt:lpstr>
      <vt:lpstr>Ребёнок 1. Приобретать опыт игровых действий во взаимодействии с взрослыми, сверстниками;  2.  Стремиться познать социальную реальность, окружающую его.  </vt:lpstr>
      <vt:lpstr>Любите детство: поощряйте его игры, его забавы, его милый инстинкт. Кто из вас не сожалел иногда об этом возрасте, когда на губах вечно смех, а на душе всегда мир?  Жан-Жак Руссо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</cp:lastModifiedBy>
  <cp:revision>45</cp:revision>
  <dcterms:created xsi:type="dcterms:W3CDTF">2013-11-19T06:05:28Z</dcterms:created>
  <dcterms:modified xsi:type="dcterms:W3CDTF">2013-11-22T04:13:24Z</dcterms:modified>
</cp:coreProperties>
</file>