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04277F-0A61-4D93-AEDF-2F3BF909B6CC}" type="datetimeFigureOut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21A9872-E9B3-4564-8447-9B8CC6DEC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91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05E1-DFF4-44F4-BDB8-28D3DEEF4C11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C807C-62D3-45F4-8741-D78F4E764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24239-3909-4405-A6C5-0E602BE85D7B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5407-E041-42D2-8EA3-55D697186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E2B5-69C5-415A-BD71-DB8AFE95C52F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57467-2989-4D12-A848-6C903D35B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D0B10-4B8D-434D-93D4-9A698A51E00E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38FAA-5A76-485D-BB7C-A939C82CB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1B796-00CF-4EB6-B4D0-E5C199C09C3E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DBB4-A4C6-4618-8F4E-9C1CE1D44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525D-7E0B-4680-851C-3B40BD9B8DB3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57F33-1D82-463C-B452-743360230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DEE64-138E-4596-B933-8D877F473F69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510D-7D09-42EE-88AF-B71E124C3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F472F-307A-475F-9B38-564DC6D51D5E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6D731-3A83-4CED-ABFB-ED68E4839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30948-3BE8-4F83-A2C5-F7A1033D8B1E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0D016-6E48-42C8-9046-0094DAA3C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3E7F0-C9B1-4794-A3A2-59579D5EB4BF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6426B-B5C3-4567-8F5F-B7267D47E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B720-55D1-4C00-998C-7187D198A80D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D42D3-6CFD-43FE-8C39-E13B4D07E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F272BB-64F1-4C8B-B88B-4D2861E11F35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E938A4-1A1E-467A-9688-6BEF71326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4286250"/>
            <a:ext cx="8572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63" y="5500688"/>
            <a:ext cx="102393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13" y="4286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88" y="542925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8" y="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416647" y="1412776"/>
            <a:ext cx="70727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СКАЗКИ </a:t>
            </a:r>
          </a:p>
          <a:p>
            <a:pPr algn="ctr"/>
            <a:r>
              <a:rPr lang="ru-RU" sz="54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НАРОДОВ  </a:t>
            </a:r>
            <a:r>
              <a:rPr lang="ru-RU" sz="5400" b="1" cap="all" spc="0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рОССИИ</a:t>
            </a:r>
            <a:endParaRPr lang="ru-RU" sz="54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НОвая ГРАФИКА сборник\КАРТИНКИ СБОРНИК_ школьные\__Flo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4286250"/>
            <a:ext cx="8572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63" y="5500688"/>
            <a:ext cx="102393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313" y="4286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88" y="542925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8" y="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66800" y="1844824"/>
            <a:ext cx="7772400" cy="1470025"/>
          </a:xfrm>
        </p:spPr>
        <p:txBody>
          <a:bodyPr/>
          <a:lstStyle/>
          <a:p>
            <a:r>
              <a:rPr lang="ru-RU" sz="6600" b="1" spc="860" dirty="0" smtClean="0">
                <a:solidFill>
                  <a:srgbClr val="FF0000"/>
                </a:solidFill>
              </a:rPr>
              <a:t>МОЛОДЦЫ</a:t>
            </a:r>
            <a:endParaRPr lang="ru-RU" sz="6600" b="1" spc="86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вопрс.2gi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500042"/>
            <a:ext cx="2071702" cy="2500330"/>
          </a:xfrm>
          <a:prstGeom prst="rect">
            <a:avLst/>
          </a:prstGeom>
        </p:spPr>
      </p:pic>
      <p:pic>
        <p:nvPicPr>
          <p:cNvPr id="6" name="Содержимое 5" descr="мальчик на книгах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57290" y="2214554"/>
            <a:ext cx="3657600" cy="4305300"/>
          </a:xfrm>
        </p:spPr>
      </p:pic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C2A343-463E-43A5-BCA1-1B0C5B6DF092}" type="datetime1">
              <a:rPr lang="ru-RU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8BC66-A0EA-4858-BF81-4FDCF3367A2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дагеста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05206" cy="6858000"/>
          </a:xfr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Лезгин </a:t>
            </a:r>
            <a:endParaRPr lang="ru-RU" dirty="0"/>
          </a:p>
        </p:txBody>
      </p:sp>
      <p:pic>
        <p:nvPicPr>
          <p:cNvPr id="6" name="Содержимое 5" descr="лезги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214422"/>
            <a:ext cx="2093243" cy="3071834"/>
          </a:xfr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7" name="Рисунок 6" descr="лезгин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1357298"/>
            <a:ext cx="2286016" cy="2286016"/>
          </a:xfrm>
          <a:prstGeom prst="rect">
            <a:avLst/>
          </a:prstGeom>
        </p:spPr>
      </p:pic>
      <p:pic>
        <p:nvPicPr>
          <p:cNvPr id="8" name="Рисунок 7" descr="лезгин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4429132"/>
            <a:ext cx="7381875" cy="1881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63216" y="404664"/>
            <a:ext cx="7033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atin typeface="Times New Roman"/>
                <a:ea typeface="Calibri"/>
              </a:rPr>
              <a:t>Крепкую дружбу и водой не разольешь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4031" y="989439"/>
            <a:ext cx="777686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Лучше хорошо поступить, </a:t>
            </a:r>
            <a:r>
              <a:rPr lang="ru-RU" sz="3200" dirty="0" smtClean="0">
                <a:latin typeface="Times New Roman"/>
              </a:rPr>
              <a:t>чем </a:t>
            </a:r>
            <a:r>
              <a:rPr lang="ru-RU" sz="3200" dirty="0">
                <a:latin typeface="Times New Roman"/>
              </a:rPr>
              <a:t>хорошо говорить.</a:t>
            </a:r>
            <a:endParaRPr lang="ru-RU" sz="3200" dirty="0"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126" y="1913742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Делу время, потехе час.</a:t>
            </a:r>
            <a:endParaRPr lang="ru-RU" sz="3200" dirty="0"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633" y="2353803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Друзья познаются в беде</a:t>
            </a:r>
            <a:r>
              <a:rPr lang="ru-RU" sz="3200" dirty="0" smtClean="0">
                <a:latin typeface="Times New Roman"/>
              </a:rPr>
              <a:t>.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8548" y="2819196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Вежливость открывает все двери</a:t>
            </a:r>
            <a:r>
              <a:rPr lang="ru-RU" sz="3200" dirty="0" smtClean="0">
                <a:latin typeface="Times New Roman"/>
              </a:rPr>
              <a:t>.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8548" y="3220804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С кем поведешься, от того и наберешься.</a:t>
            </a:r>
            <a:endParaRPr lang="ru-RU" sz="3200" dirty="0"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548" y="3703900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Старый друг лучше новых двух.</a:t>
            </a:r>
            <a:endParaRPr lang="ru-RU" sz="3200" dirty="0"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9934" y="4166220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Без беды друга не узнаешь.</a:t>
            </a:r>
            <a:endParaRPr lang="ru-RU" sz="3200" dirty="0"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9934" y="4581128"/>
            <a:ext cx="777686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Умный себя винит, глупый - своего товарища.</a:t>
            </a:r>
            <a:endParaRPr lang="ru-RU" sz="3200" dirty="0"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5507" y="5658345"/>
            <a:ext cx="77768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spcBef>
                <a:spcPts val="1200"/>
              </a:spcBef>
              <a:tabLst>
                <a:tab pos="1162050" algn="l"/>
              </a:tabLst>
            </a:pPr>
            <a:r>
              <a:rPr lang="ru-RU" sz="3200" dirty="0">
                <a:latin typeface="Times New Roman"/>
              </a:rPr>
              <a:t>Доброе братство дороже богатства.</a:t>
            </a:r>
            <a:endParaRPr lang="ru-RU" sz="32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4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D0B10-4B8D-434D-93D4-9A698A51E00E}" type="datetime1">
              <a:rPr lang="ru-RU" smtClean="0"/>
              <a:pPr>
                <a:defRPr/>
              </a:pPr>
              <a:t>29.10.2010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8FAA-5A76-485D-BB7C-A939C82CB9F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899592" y="26064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800" b="1" u="sng" dirty="0" smtClean="0">
                <a:latin typeface="Times New Roman"/>
                <a:ea typeface="Calibri"/>
              </a:rPr>
              <a:t>Домашнее задание</a:t>
            </a:r>
            <a:r>
              <a:rPr lang="ru-RU" sz="4800" dirty="0" smtClean="0">
                <a:latin typeface="Times New Roman"/>
                <a:ea typeface="Calibri"/>
              </a:rPr>
              <a:t> </a:t>
            </a:r>
            <a:endParaRPr lang="ru-RU" sz="48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730673"/>
            <a:ext cx="7560840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По выбору:            </a:t>
            </a:r>
          </a:p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Подготовить выразительное чтение сказки.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2. Написать дома рассказ по одной из пословиц,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</a:t>
            </a:r>
          </a:p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выбранной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сегодня на уроке.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3. Нарисовать диафильм к сказке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1000"/>
              </a:spcAft>
              <a:tabLst>
                <a:tab pos="1162050" algn="l"/>
              </a:tabLst>
            </a:pPr>
            <a:r>
              <a:rPr lang="ru-RU" sz="2800" dirty="0" smtClean="0">
                <a:effectLst/>
                <a:latin typeface="Times New Roman"/>
                <a:ea typeface="Calibri"/>
                <a:cs typeface="Times New Roman"/>
              </a:rPr>
              <a:t>4. Написать сочинение о своем лучшем друге.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734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К проверяется дружба">
  <a:themeElements>
    <a:clrScheme name="Другая 50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КАК проверяется дружба</Template>
  <TotalTime>83</TotalTime>
  <Words>130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КАК проверяется дружба</vt:lpstr>
      <vt:lpstr>Презентация PowerPoint</vt:lpstr>
      <vt:lpstr>Презентация PowerPoint</vt:lpstr>
      <vt:lpstr>Презентация PowerPoint</vt:lpstr>
      <vt:lpstr>Презентация PowerPoint</vt:lpstr>
      <vt:lpstr>Лезгин 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мария</cp:lastModifiedBy>
  <cp:revision>25</cp:revision>
  <dcterms:created xsi:type="dcterms:W3CDTF">2010-10-27T13:07:23Z</dcterms:created>
  <dcterms:modified xsi:type="dcterms:W3CDTF">2010-10-29T04:19:50Z</dcterms:modified>
  <cp:category>шаблоны к Powerpoint</cp:category>
</cp:coreProperties>
</file>