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По страницам детских журналов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69815" y="1245781"/>
            <a:ext cx="5648623" cy="1204306"/>
          </a:xfrm>
        </p:spPr>
        <p:txBody>
          <a:bodyPr/>
          <a:lstStyle/>
          <a:p>
            <a:r>
              <a:rPr lang="ru-RU" dirty="0" smtClean="0"/>
              <a:t>Литературное чтение 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970918" y="1999065"/>
            <a:ext cx="6511131" cy="1115233"/>
          </a:xfrm>
        </p:spPr>
        <p:txBody>
          <a:bodyPr/>
          <a:lstStyle/>
          <a:p>
            <a:r>
              <a:rPr lang="ru-RU" sz="2000" dirty="0" smtClean="0"/>
              <a:t>Раздел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«По страницам детских журналов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Ыопрос 9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155107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9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Узнайте произведение по его ключевым словам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ребёнок, адрес, друзья, трамвай, дураки, смех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40360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/>
              <a:t>Ю. И. Ермолаев  «Проговорился»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 Ю. И. Ермолаев  «Воспитатели»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Г. Б. Остер </a:t>
            </a:r>
            <a:r>
              <a:rPr lang="ru-RU" sz="2800" dirty="0" smtClean="0"/>
              <a:t>«Вредные советы»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Р. С. </a:t>
            </a:r>
            <a:r>
              <a:rPr lang="ru-RU" sz="2800" dirty="0" err="1"/>
              <a:t>Сеф</a:t>
            </a:r>
            <a:r>
              <a:rPr lang="ru-RU" sz="2800" dirty="0"/>
              <a:t> «Весёлые стихи»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0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20940" cy="54864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10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Найдите объяснение слова «легенда»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341171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произведение о героических событиях 	прошлого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сказочное юмористическое 	произведение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</a:t>
            </a:r>
            <a:r>
              <a:rPr lang="ru-RU" sz="2800" dirty="0" smtClean="0"/>
              <a:t>небольшой весёлый рассказ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секретная информация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7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Литератур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Литература: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Литературное </a:t>
            </a:r>
            <a:r>
              <a:rPr lang="ru-RU" sz="2800" dirty="0"/>
              <a:t>чтение. 3 класс: учеб. Для учащихся </a:t>
            </a:r>
            <a:r>
              <a:rPr lang="ru-RU" sz="2800" dirty="0" err="1"/>
              <a:t>общеобразоват</a:t>
            </a:r>
            <a:r>
              <a:rPr lang="ru-RU" sz="2800" dirty="0"/>
              <a:t>. Учреждений. В 2 ч. Ч. </a:t>
            </a:r>
            <a:r>
              <a:rPr lang="ru-RU" sz="2800" smtClean="0"/>
              <a:t>2 </a:t>
            </a:r>
            <a:r>
              <a:rPr lang="ru-RU" sz="2800" dirty="0"/>
              <a:t>/ [сост. Л.Ф. Климанова и др.]. – 5-е изд. – м.: Просвещение, </a:t>
            </a:r>
            <a:r>
              <a:rPr lang="ru-RU" sz="2800" dirty="0" smtClean="0"/>
              <a:t>2012.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0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10470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Вопрос № 1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Когда был основан журнал «</a:t>
            </a:r>
            <a:r>
              <a:rPr lang="ru-RU" dirty="0" err="1" smtClean="0">
                <a:solidFill>
                  <a:srgbClr val="00B050"/>
                </a:solidFill>
              </a:rPr>
              <a:t>Мурзилка</a:t>
            </a:r>
            <a:r>
              <a:rPr lang="ru-RU" dirty="0" smtClean="0">
                <a:solidFill>
                  <a:srgbClr val="00B050"/>
                </a:solidFill>
              </a:rPr>
              <a:t>»?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A	</a:t>
            </a:r>
            <a:r>
              <a:rPr lang="ru-RU" sz="2800" dirty="0" smtClean="0"/>
              <a:t>в 1920 г.</a:t>
            </a:r>
            <a:endParaRPr lang="en-US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B</a:t>
            </a:r>
            <a:r>
              <a:rPr lang="ru-RU" sz="2800" dirty="0" smtClean="0"/>
              <a:t>	в 1924 г.</a:t>
            </a:r>
            <a:endParaRPr lang="en-US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</a:t>
            </a:r>
            <a:r>
              <a:rPr lang="ru-RU" sz="2800" dirty="0" smtClean="0"/>
              <a:t>	в 1956 г.</a:t>
            </a:r>
            <a:endParaRPr lang="en-US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D</a:t>
            </a:r>
            <a:r>
              <a:rPr lang="ru-RU" sz="2800" dirty="0" smtClean="0"/>
              <a:t>	в 1980 г.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35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2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Чему не учила Ирочка своего попугая?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мяукать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лаять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</a:t>
            </a:r>
            <a:r>
              <a:rPr lang="ru-RU" sz="2800" dirty="0"/>
              <a:t>	</a:t>
            </a:r>
            <a:r>
              <a:rPr lang="ru-RU" sz="2800" dirty="0" smtClean="0"/>
              <a:t>квакать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говорить: «Здравствуйте, ребята!»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3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3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Кто написал «Как получаются легенды»?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72816"/>
            <a:ext cx="7520940" cy="290766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Ю. И. Ермолаев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В. Ю. Драгунский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</a:t>
            </a:r>
            <a:r>
              <a:rPr lang="ru-RU" sz="2800" dirty="0" smtClean="0"/>
              <a:t>Г. Б. Остер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Р. С. </a:t>
            </a:r>
            <a:r>
              <a:rPr lang="ru-RU" sz="2800" dirty="0" err="1" smtClean="0"/>
              <a:t>Сеф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40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4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4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Что написал </a:t>
            </a:r>
            <a:r>
              <a:rPr lang="ru-RU" dirty="0" err="1" smtClean="0">
                <a:solidFill>
                  <a:srgbClr val="00B050"/>
                </a:solidFill>
              </a:rPr>
              <a:t>Роальд</a:t>
            </a:r>
            <a:r>
              <a:rPr lang="ru-RU" dirty="0" smtClean="0">
                <a:solidFill>
                  <a:srgbClr val="00B050"/>
                </a:solidFill>
              </a:rPr>
              <a:t> Семёнович </a:t>
            </a:r>
            <a:r>
              <a:rPr lang="ru-RU" dirty="0" err="1" smtClean="0">
                <a:solidFill>
                  <a:srgbClr val="00B050"/>
                </a:solidFill>
              </a:rPr>
              <a:t>Сеф</a:t>
            </a:r>
            <a:r>
              <a:rPr lang="ru-RU" dirty="0" smtClean="0">
                <a:solidFill>
                  <a:srgbClr val="00B050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520940" cy="254762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«Весёлые стихи»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«Проговорился»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</a:t>
            </a:r>
            <a:r>
              <a:rPr lang="ru-RU" sz="2800" dirty="0" smtClean="0"/>
              <a:t>«Вредные советы»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«Как получаются легенды»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2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5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Что решили сделать с дошкольниками Федя и костя?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88840"/>
            <a:ext cx="7520940" cy="269163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наказать их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научиться драться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</a:t>
            </a:r>
            <a:r>
              <a:rPr lang="ru-RU" sz="2800" dirty="0" smtClean="0"/>
              <a:t>перевоспитать их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помирить всех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84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98312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</a:t>
            </a:r>
            <a:r>
              <a:rPr lang="ru-RU" dirty="0" smtClean="0">
                <a:solidFill>
                  <a:srgbClr val="7030A0"/>
                </a:solidFill>
              </a:rPr>
              <a:t>№6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Отгадайте загадку и укажите, из какого произведения этот предмет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Глазки голубые, 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Кудри золотые,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Губки розовые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780928"/>
            <a:ext cx="7520940" cy="2088232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/>
              <a:t>Ю. И. </a:t>
            </a:r>
            <a:r>
              <a:rPr lang="ru-RU" sz="2800" dirty="0" smtClean="0"/>
              <a:t>Ермолаев  «Проговорился»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 Ю. И. Ермолаев  </a:t>
            </a:r>
            <a:r>
              <a:rPr lang="ru-RU" sz="2800" dirty="0" smtClean="0"/>
              <a:t>«Воспитатели»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C</a:t>
            </a:r>
            <a:r>
              <a:rPr lang="ru-RU" sz="2800" dirty="0"/>
              <a:t>	Г. Б. </a:t>
            </a:r>
            <a:r>
              <a:rPr lang="ru-RU" sz="2800" dirty="0" smtClean="0"/>
              <a:t>Остер «Как получаются легенды»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Р. С. </a:t>
            </a:r>
            <a:r>
              <a:rPr lang="ru-RU" sz="2800" dirty="0" err="1" smtClean="0"/>
              <a:t>Сеф</a:t>
            </a:r>
            <a:r>
              <a:rPr lang="ru-RU" sz="2800" dirty="0" smtClean="0"/>
              <a:t> «Весёлые стихи»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58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7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Вопрос № </a:t>
            </a:r>
            <a:r>
              <a:rPr lang="ru-RU" dirty="0" smtClean="0">
                <a:solidFill>
                  <a:srgbClr val="7030A0"/>
                </a:solidFill>
              </a:rPr>
              <a:t>7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Кто из перечисленных животных не употребляется в «Весёлых стихах»?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060848"/>
            <a:ext cx="7520940" cy="261962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A	</a:t>
            </a:r>
            <a:r>
              <a:rPr lang="ru-RU" sz="2800" dirty="0" smtClean="0"/>
              <a:t>слон и кит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B</a:t>
            </a:r>
            <a:r>
              <a:rPr lang="ru-RU" sz="2800" dirty="0"/>
              <a:t>	</a:t>
            </a:r>
            <a:r>
              <a:rPr lang="ru-RU" sz="2800" dirty="0" smtClean="0"/>
              <a:t>курица и голуби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C</a:t>
            </a:r>
            <a:r>
              <a:rPr lang="ru-RU" sz="2800" dirty="0"/>
              <a:t>	</a:t>
            </a:r>
            <a:r>
              <a:rPr lang="ru-RU" sz="2800" dirty="0" smtClean="0"/>
              <a:t>козёл и осёл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</a:t>
            </a:r>
            <a:r>
              <a:rPr lang="ru-RU" sz="2800" dirty="0"/>
              <a:t>	</a:t>
            </a:r>
            <a:r>
              <a:rPr lang="ru-RU" sz="2800" dirty="0" smtClean="0"/>
              <a:t>тигр и медведь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09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8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15121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Вопрос </a:t>
            </a:r>
            <a:r>
              <a:rPr lang="ru-RU" sz="2400" dirty="0">
                <a:solidFill>
                  <a:srgbClr val="7030A0"/>
                </a:solidFill>
              </a:rPr>
              <a:t>№ </a:t>
            </a:r>
            <a:r>
              <a:rPr lang="ru-RU" sz="2400" dirty="0" smtClean="0">
                <a:solidFill>
                  <a:srgbClr val="7030A0"/>
                </a:solidFill>
              </a:rPr>
              <a:t>8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Вставьте пропущенное слово в стихотворение-поздравление Елены    Кирсановой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Лучший праздник у детей-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Торжество …. Всей.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В барабаны громче бей!</a:t>
            </a:r>
            <a:br>
              <a:rPr lang="ru-RU" sz="2400" i="1" dirty="0" smtClean="0">
                <a:solidFill>
                  <a:srgbClr val="0070C0"/>
                </a:solidFill>
              </a:rPr>
            </a:br>
            <a:r>
              <a:rPr lang="ru-RU" sz="2400" i="1" dirty="0" smtClean="0">
                <a:solidFill>
                  <a:srgbClr val="0070C0"/>
                </a:solidFill>
              </a:rPr>
              <a:t>У «</a:t>
            </a:r>
            <a:r>
              <a:rPr lang="ru-RU" sz="2400" i="1" dirty="0" err="1" smtClean="0">
                <a:solidFill>
                  <a:srgbClr val="0070C0"/>
                </a:solidFill>
              </a:rPr>
              <a:t>Мурзилки</a:t>
            </a:r>
            <a:r>
              <a:rPr lang="ru-RU" sz="2400" i="1" dirty="0" smtClean="0">
                <a:solidFill>
                  <a:srgbClr val="0070C0"/>
                </a:solidFill>
              </a:rPr>
              <a:t>» - юбилей!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068960"/>
            <a:ext cx="7520940" cy="1944216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A	</a:t>
            </a:r>
            <a:r>
              <a:rPr lang="ru-RU" sz="3300" dirty="0" smtClean="0"/>
              <a:t>России</a:t>
            </a:r>
            <a:endParaRPr lang="en-US" sz="33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B</a:t>
            </a:r>
            <a:r>
              <a:rPr lang="ru-RU" sz="3300" dirty="0"/>
              <a:t>	</a:t>
            </a:r>
            <a:r>
              <a:rPr lang="ru-RU" sz="3300" dirty="0" smtClean="0"/>
              <a:t>редакции</a:t>
            </a:r>
            <a:endParaRPr lang="en-US" sz="33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C</a:t>
            </a:r>
            <a:r>
              <a:rPr lang="ru-RU" sz="3300" dirty="0"/>
              <a:t>	</a:t>
            </a:r>
            <a:r>
              <a:rPr lang="ru-RU" sz="3300" dirty="0" smtClean="0"/>
              <a:t>страны</a:t>
            </a:r>
            <a:endParaRPr lang="en-US" sz="33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300" dirty="0"/>
              <a:t>D</a:t>
            </a:r>
            <a:r>
              <a:rPr lang="ru-RU" sz="3300" dirty="0"/>
              <a:t>	</a:t>
            </a:r>
            <a:r>
              <a:rPr lang="ru-RU" sz="3300" dirty="0" smtClean="0"/>
              <a:t>планеты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6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</TotalTime>
  <Words>91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Литературное чтение  3 класс</vt:lpstr>
      <vt:lpstr>Вопрос № 1 Когда был основан журнал «Мурзилка»? </vt:lpstr>
      <vt:lpstr>Вопрос № 2 Чему не учила Ирочка своего попугая?</vt:lpstr>
      <vt:lpstr>Вопрос № 3 Кто написал «Как получаются легенды»?</vt:lpstr>
      <vt:lpstr>Вопрос № 4 Что написал Роальд Семёнович Сеф?</vt:lpstr>
      <vt:lpstr>Вопрос № 5 Что решили сделать с дошкольниками Федя и костя?</vt:lpstr>
      <vt:lpstr>Вопрос №6 Отгадайте загадку и укажите, из какого произведения этот предмет Глазки голубые,  Кудри золотые, Губки розовые</vt:lpstr>
      <vt:lpstr>Вопрос № 7 Кто из перечисленных животных не употребляется в «Весёлых стихах»?</vt:lpstr>
      <vt:lpstr>  Вопрос № 8 Вставьте пропущенное слово в стихотворение-поздравление Елены    Кирсановой  Лучший праздник у детей- Торжество …. Всей. В барабаны громче бей! У «Мурзилки» - юбилей!</vt:lpstr>
      <vt:lpstr>Вопрос № 9 Узнайте произведение по его ключевым словам ребёнок, адрес, друзья, трамвай, дураки, смех</vt:lpstr>
      <vt:lpstr>Вопрос № 10 Найдите объяснение слова «легенда»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 3 класс</dc:title>
  <dc:creator>1</dc:creator>
  <cp:lastModifiedBy>1</cp:lastModifiedBy>
  <cp:revision>17</cp:revision>
  <dcterms:created xsi:type="dcterms:W3CDTF">2014-03-12T17:57:48Z</dcterms:created>
  <dcterms:modified xsi:type="dcterms:W3CDTF">2014-03-12T20:29:58Z</dcterms:modified>
</cp:coreProperties>
</file>