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Собирай по ягодке,Display Only,A,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Раздел «Собирай по ягодке-наберёшь кузовок»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39896" y="692696"/>
            <a:ext cx="5120640" cy="237626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Литературное чтение 3 класс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3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9,4 Answers,B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90425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Вопрос № </a:t>
            </a:r>
            <a:r>
              <a:rPr lang="ru-RU" dirty="0" smtClean="0">
                <a:solidFill>
                  <a:srgbClr val="0070C0"/>
                </a:solidFill>
              </a:rPr>
              <a:t>9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Закончи пословицу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Работа любит не молодца, …</a:t>
            </a:r>
            <a:endParaRPr lang="ru-RU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2708920"/>
            <a:ext cx="8595360" cy="35272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A</a:t>
            </a:r>
            <a:r>
              <a:rPr lang="en-US" sz="2800" dirty="0"/>
              <a:t>	</a:t>
            </a:r>
            <a:r>
              <a:rPr lang="ru-RU" sz="2800" dirty="0" smtClean="0"/>
              <a:t>работящего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B</a:t>
            </a:r>
            <a:r>
              <a:rPr lang="ru-RU" sz="2800" dirty="0"/>
              <a:t>	</a:t>
            </a:r>
            <a:r>
              <a:rPr lang="ru-RU" sz="2800" dirty="0" err="1" smtClean="0"/>
              <a:t>незалежливого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C</a:t>
            </a:r>
            <a:r>
              <a:rPr lang="ru-RU" sz="2800" dirty="0"/>
              <a:t>	</a:t>
            </a:r>
            <a:r>
              <a:rPr lang="ru-RU" sz="2800" dirty="0" smtClean="0"/>
              <a:t>не лодыря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D</a:t>
            </a:r>
            <a:r>
              <a:rPr lang="ru-RU" sz="2800" dirty="0"/>
              <a:t>	</a:t>
            </a:r>
            <a:r>
              <a:rPr lang="ru-RU" sz="2800" dirty="0" smtClean="0"/>
              <a:t>красавца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96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10,4 Answers,B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4002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Вопрос № </a:t>
            </a:r>
            <a:r>
              <a:rPr lang="ru-RU" dirty="0" smtClean="0">
                <a:solidFill>
                  <a:srgbClr val="0070C0"/>
                </a:solidFill>
              </a:rPr>
              <a:t>10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Какова настоящая фамилия А. П. Платонова?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2348880"/>
            <a:ext cx="8595360" cy="38873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A</a:t>
            </a:r>
            <a:r>
              <a:rPr lang="en-US" sz="2800" dirty="0"/>
              <a:t>	</a:t>
            </a:r>
            <a:r>
              <a:rPr lang="ru-RU" sz="2800" dirty="0" smtClean="0"/>
              <a:t>Климентов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B</a:t>
            </a:r>
            <a:r>
              <a:rPr lang="ru-RU" sz="2800" dirty="0"/>
              <a:t>	</a:t>
            </a:r>
            <a:r>
              <a:rPr lang="ru-RU" sz="2800" dirty="0" smtClean="0"/>
              <a:t>Климентьев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C</a:t>
            </a:r>
            <a:r>
              <a:rPr lang="ru-RU" sz="2800" dirty="0"/>
              <a:t>	</a:t>
            </a:r>
            <a:r>
              <a:rPr lang="ru-RU" sz="2800" dirty="0" smtClean="0"/>
              <a:t>Климов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D</a:t>
            </a:r>
            <a:r>
              <a:rPr lang="ru-RU" sz="2800" dirty="0"/>
              <a:t>	</a:t>
            </a:r>
            <a:r>
              <a:rPr lang="ru-RU" sz="2800" dirty="0" smtClean="0"/>
              <a:t>Клёнов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46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Литература,Display Only,A,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Литература:</a:t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Литературное </a:t>
            </a:r>
            <a:r>
              <a:rPr lang="ru-RU" sz="2400" dirty="0"/>
              <a:t>чтение. 3 класс: учеб. Для учащихся </a:t>
            </a:r>
            <a:r>
              <a:rPr lang="ru-RU" sz="2400" dirty="0" err="1"/>
              <a:t>общеобразоват</a:t>
            </a:r>
            <a:r>
              <a:rPr lang="ru-RU" sz="2400" dirty="0"/>
              <a:t>. Учреждений. В 2 ч. Ч. </a:t>
            </a:r>
            <a:r>
              <a:rPr lang="ru-RU" sz="2400" smtClean="0"/>
              <a:t>2 </a:t>
            </a:r>
            <a:r>
              <a:rPr lang="ru-RU" sz="2400" dirty="0"/>
              <a:t>/ [сост. Л.Ф. Климанова и др.]. – 5-е изд. – м.: Просвещение, </a:t>
            </a:r>
            <a:r>
              <a:rPr lang="ru-RU" sz="2400" dirty="0" smtClean="0"/>
              <a:t>2012.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684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1,4 Answers,C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76024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Вопрос № 1</a:t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Кто из писателей является автором рассказа, который дал название разделу?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2708920"/>
            <a:ext cx="8595360" cy="35272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0B0F0"/>
                </a:solidFill>
              </a:rPr>
              <a:t>A</a:t>
            </a:r>
            <a:r>
              <a:rPr lang="en-US" sz="2800" dirty="0" smtClean="0"/>
              <a:t>	</a:t>
            </a:r>
            <a:r>
              <a:rPr lang="ru-RU" sz="2800" dirty="0" smtClean="0"/>
              <a:t>М. М. Зощенко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0B0F0"/>
                </a:solidFill>
              </a:rPr>
              <a:t>B</a:t>
            </a:r>
            <a:r>
              <a:rPr lang="ru-RU" sz="2800" dirty="0" smtClean="0"/>
              <a:t>	А. П. Платонов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0B0F0"/>
                </a:solidFill>
              </a:rPr>
              <a:t>C</a:t>
            </a:r>
            <a:r>
              <a:rPr lang="ru-RU" sz="2800" dirty="0" smtClean="0"/>
              <a:t>	Б. В. Шергин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0B0F0"/>
                </a:solidFill>
              </a:rPr>
              <a:t>D</a:t>
            </a:r>
            <a:r>
              <a:rPr lang="ru-RU" sz="2800" dirty="0" smtClean="0"/>
              <a:t>	В. Ю. Драгунский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478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2,4 Answers,D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6882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Вопрос </a:t>
            </a:r>
            <a:r>
              <a:rPr lang="ru-RU" dirty="0">
                <a:solidFill>
                  <a:srgbClr val="0070C0"/>
                </a:solidFill>
              </a:rPr>
              <a:t>№ </a:t>
            </a:r>
            <a:r>
              <a:rPr lang="ru-RU" dirty="0" smtClean="0">
                <a:solidFill>
                  <a:srgbClr val="0070C0"/>
                </a:solidFill>
              </a:rPr>
              <a:t>2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Какой рассказ принадлежит </a:t>
            </a:r>
            <a:r>
              <a:rPr lang="ru-RU" dirty="0" err="1" smtClean="0">
                <a:solidFill>
                  <a:srgbClr val="FF0000"/>
                </a:solidFill>
              </a:rPr>
              <a:t>М.М.Зощенко</a:t>
            </a:r>
            <a:r>
              <a:rPr lang="ru-RU" dirty="0" smtClean="0">
                <a:solidFill>
                  <a:srgbClr val="FF0000"/>
                </a:solidFill>
              </a:rPr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2492896"/>
            <a:ext cx="8595360" cy="37433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A</a:t>
            </a:r>
            <a:r>
              <a:rPr lang="en-US" sz="2800" dirty="0"/>
              <a:t>	</a:t>
            </a:r>
            <a:r>
              <a:rPr lang="ru-RU" sz="2800" dirty="0" smtClean="0"/>
              <a:t>«Телефон»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B</a:t>
            </a:r>
            <a:r>
              <a:rPr lang="ru-RU" sz="2800" dirty="0"/>
              <a:t>	</a:t>
            </a:r>
            <a:r>
              <a:rPr lang="ru-RU" sz="2800" dirty="0" smtClean="0"/>
              <a:t>«Друг детства»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C</a:t>
            </a:r>
            <a:r>
              <a:rPr lang="ru-RU" sz="2800" dirty="0"/>
              <a:t>	</a:t>
            </a:r>
            <a:r>
              <a:rPr lang="ru-RU" sz="2800" dirty="0" smtClean="0"/>
              <a:t>«Федина задача»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D</a:t>
            </a:r>
            <a:r>
              <a:rPr lang="ru-RU" sz="2800" dirty="0"/>
              <a:t>	</a:t>
            </a:r>
            <a:r>
              <a:rPr lang="ru-RU" sz="2800" dirty="0" smtClean="0"/>
              <a:t>«Золотые слова»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47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3,4 Answers,A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591550" cy="1066801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Вопрос № </a:t>
            </a:r>
            <a:r>
              <a:rPr lang="ru-RU" dirty="0" smtClean="0">
                <a:solidFill>
                  <a:srgbClr val="0070C0"/>
                </a:solidFill>
              </a:rPr>
              <a:t>3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Кто написал рассказ «Ещё мама»?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2420888"/>
            <a:ext cx="8595360" cy="38153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A</a:t>
            </a:r>
            <a:r>
              <a:rPr lang="en-US" sz="2800" dirty="0"/>
              <a:t>	</a:t>
            </a:r>
            <a:r>
              <a:rPr lang="ru-RU" sz="2800" dirty="0" smtClean="0"/>
              <a:t>А. П. Платонов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B</a:t>
            </a:r>
            <a:r>
              <a:rPr lang="ru-RU" sz="2800" dirty="0"/>
              <a:t>	</a:t>
            </a:r>
            <a:r>
              <a:rPr lang="ru-RU" sz="2800" dirty="0" smtClean="0"/>
              <a:t>Б. В. Шергин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C</a:t>
            </a:r>
            <a:r>
              <a:rPr lang="ru-RU" sz="2800" dirty="0"/>
              <a:t>	</a:t>
            </a:r>
            <a:r>
              <a:rPr lang="ru-RU" sz="2800" dirty="0" smtClean="0"/>
              <a:t>Н. Н. Носов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D</a:t>
            </a:r>
            <a:r>
              <a:rPr lang="ru-RU" sz="2800" dirty="0"/>
              <a:t>	</a:t>
            </a:r>
            <a:r>
              <a:rPr lang="ru-RU" sz="2800" dirty="0" smtClean="0"/>
              <a:t>В. Ю. Драгунский</a:t>
            </a:r>
            <a:endParaRPr lang="ru-RU" sz="28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3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4,4 Answers,A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68823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Вопрос № </a:t>
            </a:r>
            <a:r>
              <a:rPr lang="ru-RU" dirty="0" smtClean="0">
                <a:solidFill>
                  <a:srgbClr val="0070C0"/>
                </a:solidFill>
              </a:rPr>
              <a:t>4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Узнайте произведение по ключевым словам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Груша, корзина, игрушки, любовь</a:t>
            </a:r>
            <a:endParaRPr lang="ru-RU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2564904"/>
            <a:ext cx="8595360" cy="36713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A</a:t>
            </a:r>
            <a:r>
              <a:rPr lang="en-US" sz="2800" dirty="0"/>
              <a:t>	</a:t>
            </a:r>
            <a:r>
              <a:rPr lang="ru-RU" sz="2800" dirty="0" smtClean="0"/>
              <a:t>«Друг детства»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B</a:t>
            </a:r>
            <a:r>
              <a:rPr lang="ru-RU" sz="2800" dirty="0"/>
              <a:t>	</a:t>
            </a:r>
            <a:r>
              <a:rPr lang="ru-RU" sz="2800" dirty="0" smtClean="0"/>
              <a:t>«Федина задача»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C</a:t>
            </a:r>
            <a:r>
              <a:rPr lang="ru-RU" sz="2800" dirty="0"/>
              <a:t>	</a:t>
            </a:r>
            <a:r>
              <a:rPr lang="ru-RU" sz="2800" dirty="0" smtClean="0"/>
              <a:t>«Золотые слова»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D</a:t>
            </a:r>
            <a:r>
              <a:rPr lang="ru-RU" sz="2800" dirty="0"/>
              <a:t>	</a:t>
            </a:r>
            <a:r>
              <a:rPr lang="ru-RU" sz="2800" dirty="0" smtClean="0"/>
              <a:t>«Цветок на земле»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33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5,4 Answers,C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Вопрос № </a:t>
            </a:r>
            <a:r>
              <a:rPr lang="ru-RU" dirty="0" smtClean="0">
                <a:solidFill>
                  <a:srgbClr val="0070C0"/>
                </a:solidFill>
              </a:rPr>
              <a:t>5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Как вы понимаете слово «космография»?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2492896"/>
            <a:ext cx="8595360" cy="37433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A</a:t>
            </a:r>
            <a:r>
              <a:rPr lang="en-US" sz="2800" dirty="0"/>
              <a:t>	</a:t>
            </a:r>
            <a:r>
              <a:rPr lang="ru-RU" sz="2800" dirty="0" smtClean="0"/>
              <a:t>наука о космонавтах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B</a:t>
            </a:r>
            <a:r>
              <a:rPr lang="ru-RU" sz="2800" dirty="0"/>
              <a:t>	</a:t>
            </a:r>
            <a:r>
              <a:rPr lang="ru-RU" sz="2800" dirty="0" smtClean="0"/>
              <a:t>распущенные космами волосы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C</a:t>
            </a:r>
            <a:r>
              <a:rPr lang="ru-RU" sz="2800" dirty="0"/>
              <a:t>	</a:t>
            </a:r>
            <a:r>
              <a:rPr lang="ru-RU" sz="2800" dirty="0" smtClean="0"/>
              <a:t>наука о космосе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D</a:t>
            </a:r>
            <a:r>
              <a:rPr lang="ru-RU" sz="2800" dirty="0"/>
              <a:t>	</a:t>
            </a:r>
            <a:r>
              <a:rPr lang="ru-RU" sz="2800" dirty="0" smtClean="0"/>
              <a:t>название космических кораблей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2513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6,4 Answers,B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91550" cy="168823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Вопрос № </a:t>
            </a:r>
            <a:r>
              <a:rPr lang="ru-RU" dirty="0" smtClean="0">
                <a:solidFill>
                  <a:srgbClr val="0070C0"/>
                </a:solidFill>
              </a:rPr>
              <a:t>6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 какому произведению подходит пословица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«Друг имеется - так и сердце греется»?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2636912"/>
            <a:ext cx="8595360" cy="35992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A</a:t>
            </a:r>
            <a:r>
              <a:rPr lang="en-US" sz="2800" dirty="0"/>
              <a:t>	</a:t>
            </a:r>
            <a:r>
              <a:rPr lang="ru-RU" sz="2800" dirty="0" err="1" smtClean="0"/>
              <a:t>А.П.Платонов</a:t>
            </a:r>
            <a:r>
              <a:rPr lang="ru-RU" sz="2800" dirty="0" smtClean="0"/>
              <a:t> «Ещё мама»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B</a:t>
            </a:r>
            <a:r>
              <a:rPr lang="ru-RU" sz="2800" dirty="0"/>
              <a:t>	</a:t>
            </a:r>
            <a:r>
              <a:rPr lang="ru-RU" sz="2800" dirty="0" err="1" smtClean="0"/>
              <a:t>В.Ю.Драгунский</a:t>
            </a:r>
            <a:r>
              <a:rPr lang="ru-RU" sz="2800" dirty="0" smtClean="0"/>
              <a:t> «Друг детства»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C</a:t>
            </a:r>
            <a:r>
              <a:rPr lang="ru-RU" sz="2800" dirty="0"/>
              <a:t>	</a:t>
            </a:r>
            <a:r>
              <a:rPr lang="ru-RU" sz="2800" dirty="0" err="1" smtClean="0"/>
              <a:t>Н.Н.Носов</a:t>
            </a:r>
            <a:r>
              <a:rPr lang="ru-RU" sz="2800" dirty="0" smtClean="0"/>
              <a:t> «Федина задача»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D</a:t>
            </a:r>
            <a:r>
              <a:rPr lang="ru-RU" sz="2800" dirty="0"/>
              <a:t>	</a:t>
            </a:r>
            <a:r>
              <a:rPr lang="ru-RU" sz="2800" dirty="0" err="1" smtClean="0"/>
              <a:t>М.М.Зощенко</a:t>
            </a:r>
            <a:r>
              <a:rPr lang="ru-RU" sz="2800" dirty="0" smtClean="0"/>
              <a:t> «Золотые слова»</a:t>
            </a:r>
            <a:endParaRPr lang="ru-RU" sz="2800" dirty="0"/>
          </a:p>
          <a:p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537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7,4 Answers,C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68823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Вопрос № </a:t>
            </a:r>
            <a:r>
              <a:rPr lang="ru-RU" dirty="0" smtClean="0">
                <a:solidFill>
                  <a:srgbClr val="0070C0"/>
                </a:solidFill>
              </a:rPr>
              <a:t>7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Что называют прозаическими произведениями?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3068960"/>
            <a:ext cx="8595360" cy="31672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A</a:t>
            </a:r>
            <a:r>
              <a:rPr lang="en-US" sz="2800" dirty="0"/>
              <a:t>	</a:t>
            </a:r>
            <a:r>
              <a:rPr lang="ru-RU" sz="2800" dirty="0" smtClean="0"/>
              <a:t>стихи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B</a:t>
            </a:r>
            <a:r>
              <a:rPr lang="ru-RU" sz="2800" dirty="0"/>
              <a:t>	</a:t>
            </a:r>
            <a:r>
              <a:rPr lang="ru-RU" sz="2800" dirty="0" smtClean="0"/>
              <a:t>все художественные тексты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C</a:t>
            </a:r>
            <a:r>
              <a:rPr lang="ru-RU" sz="2800" dirty="0"/>
              <a:t>	</a:t>
            </a:r>
            <a:r>
              <a:rPr lang="ru-RU" sz="2800" dirty="0" smtClean="0"/>
              <a:t>художественные тексты, которые не являются 	стихотворениями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D</a:t>
            </a:r>
            <a:r>
              <a:rPr lang="ru-RU" sz="2800" dirty="0"/>
              <a:t>	</a:t>
            </a:r>
            <a:r>
              <a:rPr lang="ru-RU" sz="2800" dirty="0" smtClean="0"/>
              <a:t>все весёлые произведения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3267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Вопрос 8,4 Answers,A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212028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Вопрос № </a:t>
            </a:r>
            <a:r>
              <a:rPr lang="ru-RU" dirty="0" smtClean="0">
                <a:solidFill>
                  <a:srgbClr val="0070C0"/>
                </a:solidFill>
              </a:rPr>
              <a:t>8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Продолжи слова деда Тита, который объяснял внуку самое главное: «Цветок – этот самый труженик, он …»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4320" y="2996952"/>
            <a:ext cx="8595360" cy="32392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A</a:t>
            </a:r>
            <a:r>
              <a:rPr lang="en-US" sz="2800" dirty="0"/>
              <a:t>	</a:t>
            </a:r>
            <a:r>
              <a:rPr lang="ru-RU" sz="2800" dirty="0" smtClean="0"/>
              <a:t>из смерти работает жизнь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B</a:t>
            </a:r>
            <a:r>
              <a:rPr lang="ru-RU" sz="2800" dirty="0"/>
              <a:t>	</a:t>
            </a:r>
            <a:r>
              <a:rPr lang="ru-RU" sz="2800" dirty="0" smtClean="0"/>
              <a:t>растёт, лечит и радует людей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C</a:t>
            </a:r>
            <a:r>
              <a:rPr lang="ru-RU" sz="2800" dirty="0"/>
              <a:t>	</a:t>
            </a:r>
            <a:r>
              <a:rPr lang="ru-RU" sz="2800" dirty="0" smtClean="0"/>
              <a:t>выполняет главную роль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B0F0"/>
                </a:solidFill>
              </a:rPr>
              <a:t>D</a:t>
            </a:r>
            <a:r>
              <a:rPr lang="ru-RU" sz="2800" dirty="0"/>
              <a:t>	</a:t>
            </a:r>
            <a:r>
              <a:rPr lang="ru-RU" sz="2800" dirty="0" smtClean="0"/>
              <a:t>может пойти на лекарство</a:t>
            </a:r>
            <a:endParaRPr lang="ru-RU" sz="2800" dirty="0"/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82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33</TotalTime>
  <Words>95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Soho</vt:lpstr>
      <vt:lpstr>Литературное чтение 3 класс</vt:lpstr>
      <vt:lpstr>Вопрос № 1 Кто из писателей является автором рассказа, который дал название разделу?</vt:lpstr>
      <vt:lpstr>Вопрос № 2 Какой рассказ принадлежит М.М.Зощенко?</vt:lpstr>
      <vt:lpstr>Вопрос № 3 Кто написал рассказ «Ещё мама»?</vt:lpstr>
      <vt:lpstr>Вопрос № 4 Узнайте произведение по ключевым словам Груша, корзина, игрушки, любовь</vt:lpstr>
      <vt:lpstr>Вопрос № 5 Как вы понимаете слово «космография»?</vt:lpstr>
      <vt:lpstr>Вопрос № 6 К какому произведению подходит пословица «Друг имеется - так и сердце греется»?</vt:lpstr>
      <vt:lpstr>Вопрос № 7 Что называют прозаическими произведениями?</vt:lpstr>
      <vt:lpstr>Вопрос № 8 Продолжи слова деда Тита, который объяснял внуку самое главное: «Цветок – этот самый труженик, он …»</vt:lpstr>
      <vt:lpstr>Вопрос № 9 Закончи пословицу Работа любит не молодца, …</vt:lpstr>
      <vt:lpstr>Вопрос № 10 Какова настоящая фамилия А. П. Платонова?</vt:lpstr>
      <vt:lpstr>Литература: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Литературное чтение 3 класс</dc:title>
  <dc:creator>1</dc:creator>
  <cp:lastModifiedBy>1</cp:lastModifiedBy>
  <cp:revision>18</cp:revision>
  <dcterms:created xsi:type="dcterms:W3CDTF">2014-03-12T17:17:58Z</dcterms:created>
  <dcterms:modified xsi:type="dcterms:W3CDTF">2014-03-12T20:25:47Z</dcterms:modified>
</cp:coreProperties>
</file>