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Собирай по ягодке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Раздел «Собирай по ягодке-наберёшь кузовок»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9896" y="692696"/>
            <a:ext cx="5120640" cy="237626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Литературное чтение 3 класс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90425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9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Закончи пословицу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Работа любит не молодца, …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708920"/>
            <a:ext cx="8595360" cy="3527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работящего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err="1" smtClean="0"/>
              <a:t>незалежливого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не лодыря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красавца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9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0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4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10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Какова настоящая фамилия А. П. Платонова?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348880"/>
            <a:ext cx="8595360" cy="38873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Климентов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Климентьев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Климов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Клёнов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4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Литератур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Литература: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Литературное </a:t>
            </a:r>
            <a:r>
              <a:rPr lang="ru-RU" sz="2400" dirty="0"/>
              <a:t>чтение. 3 класс: учеб. Для учащихся </a:t>
            </a:r>
            <a:r>
              <a:rPr lang="ru-RU" sz="2400" dirty="0" err="1"/>
              <a:t>общеобразоват</a:t>
            </a:r>
            <a:r>
              <a:rPr lang="ru-RU" sz="2400" dirty="0"/>
              <a:t>. Учреждений. В 2 ч. Ч. </a:t>
            </a:r>
            <a:r>
              <a:rPr lang="ru-RU" sz="2400" smtClean="0"/>
              <a:t>2 </a:t>
            </a:r>
            <a:r>
              <a:rPr lang="ru-RU" sz="2400" dirty="0"/>
              <a:t>/ [сост. Л.Ф. Климанова и др.]. – 5-е изд. – м.: Просвещение, </a:t>
            </a:r>
            <a:r>
              <a:rPr lang="ru-RU" sz="2400" dirty="0" smtClean="0"/>
              <a:t>2012.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8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7602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Вопрос № 1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Кто из писателей является автором рассказа, который дал название разделу?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708920"/>
            <a:ext cx="8595360" cy="3527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A</a:t>
            </a:r>
            <a:r>
              <a:rPr lang="en-US" sz="2800" dirty="0" smtClean="0"/>
              <a:t>	</a:t>
            </a:r>
            <a:r>
              <a:rPr lang="ru-RU" sz="2800" dirty="0" smtClean="0"/>
              <a:t>М. М. Зощенко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B</a:t>
            </a:r>
            <a:r>
              <a:rPr lang="ru-RU" sz="2800" dirty="0" smtClean="0"/>
              <a:t>	А. П. Платонов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C</a:t>
            </a:r>
            <a:r>
              <a:rPr lang="ru-RU" sz="2800" dirty="0" smtClean="0"/>
              <a:t>	Б. В. Шергин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B0F0"/>
                </a:solidFill>
              </a:rPr>
              <a:t>D</a:t>
            </a:r>
            <a:r>
              <a:rPr lang="ru-RU" sz="2800" dirty="0" smtClean="0"/>
              <a:t>	В. Ю. Драгунский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78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2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6882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Вопрос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Какой рассказ принадлежит </a:t>
            </a:r>
            <a:r>
              <a:rPr lang="ru-RU" dirty="0" err="1" smtClean="0">
                <a:solidFill>
                  <a:srgbClr val="FF0000"/>
                </a:solidFill>
              </a:rPr>
              <a:t>М.М.Зощенко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492896"/>
            <a:ext cx="8595360" cy="374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«Телефон»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«Друг детства»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«Федина задача»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«Золотые слова»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4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3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Кто написал рассказ «Ещё мама»?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420888"/>
            <a:ext cx="8595360" cy="38153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А. П. Платонов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Б. В. Шергин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Н. Н. Носов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В. Ю. Драгунский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3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6882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4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Узнайте произведение по ключевым словам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Груша, корзина, игрушки, любовь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564904"/>
            <a:ext cx="8595360" cy="36713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«Друг детства»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«Федина задача»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«Золотые слова»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«Цветок на земле»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3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5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вы понимаете слово «космография»?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492896"/>
            <a:ext cx="8595360" cy="37433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наука о космонавтах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распущенные космами волосы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наука о космосе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название космических кораблей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51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91550" cy="16882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6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 какому произведению подходит пословица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«Друг имеется - так и сердце греется»?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636912"/>
            <a:ext cx="8595360" cy="3599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err="1" smtClean="0"/>
              <a:t>А.П.Платонов</a:t>
            </a:r>
            <a:r>
              <a:rPr lang="ru-RU" sz="2800" dirty="0" smtClean="0"/>
              <a:t> «Ещё мама»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err="1" smtClean="0"/>
              <a:t>В.Ю.Драгунский</a:t>
            </a:r>
            <a:r>
              <a:rPr lang="ru-RU" sz="2800" dirty="0" smtClean="0"/>
              <a:t> «Друг детства»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err="1" smtClean="0"/>
              <a:t>Н.Н.Носов</a:t>
            </a:r>
            <a:r>
              <a:rPr lang="ru-RU" sz="2800" dirty="0" smtClean="0"/>
              <a:t> «Федина задача»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err="1" smtClean="0"/>
              <a:t>М.М.Зощенко</a:t>
            </a:r>
            <a:r>
              <a:rPr lang="ru-RU" sz="2800" dirty="0" smtClean="0"/>
              <a:t> «Золотые слова»</a:t>
            </a:r>
            <a:endParaRPr lang="ru-RU" sz="28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3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7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6882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7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 называют прозаическими произведениями?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3068960"/>
            <a:ext cx="8595360" cy="3167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стихи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все художественные тексты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художественные тексты, которые не являются 	стихотворениями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все весёлые произведения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26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8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21202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Вопрос № </a:t>
            </a:r>
            <a:r>
              <a:rPr lang="ru-RU" dirty="0" smtClean="0">
                <a:solidFill>
                  <a:srgbClr val="0070C0"/>
                </a:solidFill>
              </a:rPr>
              <a:t>8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Продолжи слова деда Тита, который объяснял внуку самое главное: «Цветок – этот самый труженик, он …»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2996952"/>
            <a:ext cx="8595360" cy="32392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A</a:t>
            </a:r>
            <a:r>
              <a:rPr lang="en-US" sz="2800" dirty="0"/>
              <a:t>	</a:t>
            </a:r>
            <a:r>
              <a:rPr lang="ru-RU" sz="2800" dirty="0" smtClean="0"/>
              <a:t>из смерти работает жизнь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B</a:t>
            </a:r>
            <a:r>
              <a:rPr lang="ru-RU" sz="2800" dirty="0"/>
              <a:t>	</a:t>
            </a:r>
            <a:r>
              <a:rPr lang="ru-RU" sz="2800" dirty="0" smtClean="0"/>
              <a:t>растёт, лечит и радует людей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C</a:t>
            </a:r>
            <a:r>
              <a:rPr lang="ru-RU" sz="2800" dirty="0"/>
              <a:t>	</a:t>
            </a:r>
            <a:r>
              <a:rPr lang="ru-RU" sz="2800" dirty="0" smtClean="0"/>
              <a:t>выполняет главную роль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B0F0"/>
                </a:solidFill>
              </a:rPr>
              <a:t>D</a:t>
            </a:r>
            <a:r>
              <a:rPr lang="ru-RU" sz="2800" dirty="0"/>
              <a:t>	</a:t>
            </a:r>
            <a:r>
              <a:rPr lang="ru-RU" sz="2800" dirty="0" smtClean="0"/>
              <a:t>может пойти на лекарство</a:t>
            </a:r>
            <a:endParaRPr lang="ru-RU" sz="28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8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33</TotalTime>
  <Words>95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Soho</vt:lpstr>
      <vt:lpstr>Литературное чтение 3 класс</vt:lpstr>
      <vt:lpstr>Вопрос № 1 Кто из писателей является автором рассказа, который дал название разделу?</vt:lpstr>
      <vt:lpstr>Вопрос № 2 Какой рассказ принадлежит М.М.Зощенко?</vt:lpstr>
      <vt:lpstr>Вопрос № 3 Кто написал рассказ «Ещё мама»?</vt:lpstr>
      <vt:lpstr>Вопрос № 4 Узнайте произведение по ключевым словам Груша, корзина, игрушки, любовь</vt:lpstr>
      <vt:lpstr>Вопрос № 5 Как вы понимаете слово «космография»?</vt:lpstr>
      <vt:lpstr>Вопрос № 6 К какому произведению подходит пословица «Друг имеется - так и сердце греется»?</vt:lpstr>
      <vt:lpstr>Вопрос № 7 Что называют прозаическими произведениями?</vt:lpstr>
      <vt:lpstr>Вопрос № 8 Продолжи слова деда Тита, который объяснял внуку самое главное: «Цветок – этот самый труженик, он …»</vt:lpstr>
      <vt:lpstr>Вопрос № 9 Закончи пословицу Работа любит не молодца, …</vt:lpstr>
      <vt:lpstr>Вопрос № 10 Какова настоящая фамилия А. П. Платонова?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3 класс</dc:title>
  <dc:creator>1</dc:creator>
  <cp:lastModifiedBy>1</cp:lastModifiedBy>
  <cp:revision>18</cp:revision>
  <dcterms:created xsi:type="dcterms:W3CDTF">2014-03-12T17:17:58Z</dcterms:created>
  <dcterms:modified xsi:type="dcterms:W3CDTF">2014-03-12T20:25:47Z</dcterms:modified>
</cp:coreProperties>
</file>