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Тест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110" y="1340768"/>
            <a:ext cx="7772400" cy="1470025"/>
          </a:xfrm>
        </p:spPr>
        <p:txBody>
          <a:bodyPr/>
          <a:lstStyle/>
          <a:p>
            <a:r>
              <a:rPr lang="ru-RU" dirty="0" smtClean="0"/>
              <a:t>Литературное чтение 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712" y="4005064"/>
            <a:ext cx="6400800" cy="175260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Раздел «Люби живое»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40657"/>
            <a:ext cx="1450238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96105"/>
            <a:ext cx="1819656" cy="166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00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9,4 Answers,D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19256" cy="164219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9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dirty="0" smtClean="0"/>
              <a:t>Кто написал произведение «Мышонок Пик»?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399330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66"/>
                </a:solidFill>
              </a:rPr>
              <a:t>A</a:t>
            </a:r>
            <a:r>
              <a:rPr lang="en-US" sz="2800" dirty="0" smtClean="0"/>
              <a:t>	</a:t>
            </a:r>
            <a:r>
              <a:rPr lang="ru-RU" sz="2800" dirty="0" smtClean="0"/>
              <a:t>В. И. Белов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66"/>
                </a:solidFill>
              </a:rPr>
              <a:t>B</a:t>
            </a:r>
            <a:r>
              <a:rPr lang="ru-RU" sz="2800" dirty="0" smtClean="0"/>
              <a:t>	М. М. Пришвин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66"/>
                </a:solidFill>
              </a:rPr>
              <a:t>C</a:t>
            </a:r>
            <a:r>
              <a:rPr lang="ru-RU" sz="2800" dirty="0" smtClean="0"/>
              <a:t>	И. С. Соколов-Микитов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66"/>
                </a:solidFill>
              </a:rPr>
              <a:t>D</a:t>
            </a:r>
            <a:r>
              <a:rPr lang="ru-RU" sz="2800" dirty="0" smtClean="0"/>
              <a:t>	В. В. Бианки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73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10,4 Answers,A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08912" cy="221825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10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sz="4000" dirty="0" smtClean="0"/>
              <a:t>В каком возрасте был мышонок Пик, когда его отправили в путешествие?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852936"/>
            <a:ext cx="7787208" cy="32732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A</a:t>
            </a:r>
            <a:r>
              <a:rPr lang="en-US" sz="2800" dirty="0" smtClean="0"/>
              <a:t>	</a:t>
            </a:r>
            <a:r>
              <a:rPr lang="ru-RU" sz="2800" dirty="0" smtClean="0"/>
              <a:t>десять дней отроду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B</a:t>
            </a:r>
            <a:r>
              <a:rPr lang="ru-RU" sz="2800" dirty="0" smtClean="0"/>
              <a:t>	три недели от роду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C</a:t>
            </a:r>
            <a:r>
              <a:rPr lang="ru-RU" sz="2800" dirty="0" smtClean="0"/>
              <a:t>	две недели от роду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D</a:t>
            </a:r>
            <a:r>
              <a:rPr lang="ru-RU" sz="2800" dirty="0" smtClean="0"/>
              <a:t>	одна неделя отроду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40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133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Литературное </a:t>
            </a:r>
            <a:r>
              <a:rPr lang="ru-RU" sz="2400" dirty="0"/>
              <a:t>чтение. 3 класс: учеб. Для учащихся </a:t>
            </a:r>
            <a:r>
              <a:rPr lang="ru-RU" sz="2400" dirty="0" err="1"/>
              <a:t>общеобразоват</a:t>
            </a:r>
            <a:r>
              <a:rPr lang="ru-RU" sz="2400" dirty="0"/>
              <a:t>. Учреждений. В 2 ч. Ч. </a:t>
            </a:r>
            <a:r>
              <a:rPr lang="ru-RU" sz="2400" dirty="0" smtClean="0"/>
              <a:t>2/ </a:t>
            </a:r>
            <a:r>
              <a:rPr lang="ru-RU" sz="2400" dirty="0"/>
              <a:t>[сост. Л.Ф. Климанова и др.]. – 5-е изд. – м.: Просвещение, </a:t>
            </a:r>
            <a:r>
              <a:rPr lang="ru-RU" sz="2400" dirty="0" smtClean="0"/>
              <a:t>2012.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012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 1,4 Answers,B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75724"/>
            <a:ext cx="7162955" cy="1601148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Кто написал рассказ </a:t>
            </a:r>
            <a:br>
              <a:rPr lang="ru-RU" sz="3100" dirty="0" smtClean="0"/>
            </a:br>
            <a:r>
              <a:rPr lang="ru-RU" sz="3100" dirty="0" smtClean="0"/>
              <a:t>«Про </a:t>
            </a:r>
            <a:r>
              <a:rPr lang="ru-RU" sz="3100" dirty="0" err="1" smtClean="0"/>
              <a:t>обезъянку</a:t>
            </a:r>
            <a:r>
              <a:rPr lang="ru-RU" sz="3100" dirty="0" smtClean="0"/>
              <a:t>»?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</a:rPr>
              <a:t>A</a:t>
            </a:r>
            <a:r>
              <a:rPr lang="en-US" sz="2800" dirty="0" smtClean="0"/>
              <a:t>	</a:t>
            </a:r>
            <a:r>
              <a:rPr lang="ru-RU" sz="2800" dirty="0" smtClean="0"/>
              <a:t>В. Ю. Драгунский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B</a:t>
            </a:r>
            <a:r>
              <a:rPr lang="ru-RU" sz="2800" dirty="0" smtClean="0"/>
              <a:t>	Б. С. Житков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ru-RU" sz="2800" dirty="0" smtClean="0"/>
              <a:t>	В. П. Астафьев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D</a:t>
            </a:r>
            <a:r>
              <a:rPr lang="ru-RU" sz="2800" dirty="0" smtClean="0"/>
              <a:t>	В. Л. Дуров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68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2,4 Answers,C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2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dirty="0" smtClean="0"/>
              <a:t>Какой из рассказов написал </a:t>
            </a:r>
            <a:r>
              <a:rPr lang="ru-RU" dirty="0" err="1" smtClean="0"/>
              <a:t>В.Ю.Драгунский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	</a:t>
            </a:r>
            <a:r>
              <a:rPr lang="ru-RU" sz="2800" dirty="0" smtClean="0"/>
              <a:t>«Про обезьянку»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ru-RU" sz="2800" dirty="0" smtClean="0">
                <a:solidFill>
                  <a:srgbClr val="0070C0"/>
                </a:solidFill>
              </a:rPr>
              <a:t>	</a:t>
            </a:r>
            <a:r>
              <a:rPr lang="ru-RU" sz="2800" dirty="0" smtClean="0"/>
              <a:t>«</a:t>
            </a:r>
            <a:r>
              <a:rPr lang="ru-RU" sz="2800" dirty="0" err="1" smtClean="0"/>
              <a:t>Капалуха</a:t>
            </a:r>
            <a:r>
              <a:rPr lang="ru-RU" sz="2800" dirty="0" smtClean="0"/>
              <a:t>»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ru-RU" sz="2800" dirty="0" smtClean="0">
                <a:solidFill>
                  <a:srgbClr val="0070C0"/>
                </a:solidFill>
              </a:rPr>
              <a:t>	</a:t>
            </a:r>
            <a:r>
              <a:rPr lang="ru-RU" sz="2800" dirty="0" smtClean="0"/>
              <a:t>«Он живой и светится…»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D</a:t>
            </a:r>
            <a:r>
              <a:rPr lang="ru-RU" sz="2800" dirty="0" smtClean="0">
                <a:solidFill>
                  <a:srgbClr val="0070C0"/>
                </a:solidFill>
              </a:rPr>
              <a:t>	</a:t>
            </a:r>
            <a:r>
              <a:rPr lang="ru-RU" sz="2800" dirty="0" smtClean="0"/>
              <a:t>«Наша Жучка»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89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3,4 Answers,A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3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Как решили оставить Яшку на ночь?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66"/>
                </a:solidFill>
              </a:rPr>
              <a:t>A	</a:t>
            </a:r>
            <a:r>
              <a:rPr lang="ru-RU" sz="2800" dirty="0" smtClean="0"/>
              <a:t>привязать жилет к кровати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66"/>
                </a:solidFill>
              </a:rPr>
              <a:t>B</a:t>
            </a:r>
            <a:r>
              <a:rPr lang="ru-RU" sz="2800" dirty="0" smtClean="0"/>
              <a:t>	привязать к ножке стола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66"/>
                </a:solidFill>
              </a:rPr>
              <a:t>C</a:t>
            </a:r>
            <a:r>
              <a:rPr lang="ru-RU" sz="2800" dirty="0" smtClean="0">
                <a:solidFill>
                  <a:srgbClr val="FF0066"/>
                </a:solidFill>
              </a:rPr>
              <a:t>	</a:t>
            </a:r>
            <a:r>
              <a:rPr lang="ru-RU" sz="2800" dirty="0" smtClean="0"/>
              <a:t>привязать к лестнице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66"/>
                </a:solidFill>
              </a:rPr>
              <a:t>D</a:t>
            </a:r>
            <a:r>
              <a:rPr lang="ru-RU" sz="2800" dirty="0" smtClean="0"/>
              <a:t>	решили не привязывать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12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4,4 Answers,C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90947" cy="907503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Капалуха</a:t>
            </a:r>
            <a:r>
              <a:rPr lang="ru-RU" dirty="0" smtClean="0"/>
              <a:t> – это кто?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3" y="2420888"/>
            <a:ext cx="6946931" cy="343791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ru-RU" sz="2800" dirty="0" smtClean="0"/>
              <a:t>	ворона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ru-RU" sz="2800" dirty="0" smtClean="0"/>
              <a:t>	сорока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ru-RU" sz="2800" dirty="0" smtClean="0"/>
              <a:t>	</a:t>
            </a:r>
            <a:r>
              <a:rPr lang="ru-RU" sz="2800" dirty="0" err="1" smtClean="0"/>
              <a:t>глухарка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ru-RU" sz="2800" dirty="0" smtClean="0"/>
              <a:t>	куница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85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5,4 Answers,B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01177" cy="924475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					</a:t>
            </a:r>
            <a:r>
              <a:rPr lang="ru-RU" sz="4000" dirty="0" smtClean="0">
                <a:solidFill>
                  <a:srgbClr val="FF0000"/>
                </a:solidFill>
              </a:rPr>
              <a:t>Вопрос № 5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		</a:t>
            </a:r>
            <a:r>
              <a:rPr lang="ru-RU" sz="3600" dirty="0" smtClean="0"/>
              <a:t>Из какого произведения 				приведённые строки?</a:t>
            </a:r>
            <a:br>
              <a:rPr lang="ru-RU" sz="3600" dirty="0" smtClean="0"/>
            </a:br>
            <a:r>
              <a:rPr lang="ru-RU" sz="2200" i="1" dirty="0" smtClean="0"/>
              <a:t>Вот с тех пор я и полюбил животных. А потом, когда вырос, стал воспитывать зверей и учить их, то есть дрессировать.</a:t>
            </a:r>
            <a:endParaRPr lang="ru-RU" sz="2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717032"/>
            <a:ext cx="8301608" cy="259228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ru-RU" sz="2800" dirty="0" smtClean="0"/>
              <a:t>	</a:t>
            </a:r>
            <a:r>
              <a:rPr lang="ru-RU" sz="2800" dirty="0" err="1" smtClean="0"/>
              <a:t>Б.С.Житков</a:t>
            </a:r>
            <a:r>
              <a:rPr lang="ru-RU" sz="2800" dirty="0" smtClean="0"/>
              <a:t> «Про обезьянку»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ru-RU" sz="2800" dirty="0" smtClean="0"/>
              <a:t>	</a:t>
            </a:r>
            <a:r>
              <a:rPr lang="ru-RU" sz="2800" dirty="0" err="1" smtClean="0"/>
              <a:t>В.Л.Дуров</a:t>
            </a:r>
            <a:r>
              <a:rPr lang="ru-RU" sz="2800" dirty="0" smtClean="0"/>
              <a:t> «Наша Жучка»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ru-RU" sz="2800" dirty="0" smtClean="0"/>
              <a:t>	</a:t>
            </a:r>
            <a:r>
              <a:rPr lang="ru-RU" sz="2800" dirty="0" err="1" smtClean="0"/>
              <a:t>В.Ю.Драгунский</a:t>
            </a:r>
            <a:r>
              <a:rPr lang="ru-RU" sz="2800" dirty="0" smtClean="0"/>
              <a:t> «Он живой и светится..»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ru-RU" sz="2800" dirty="0" smtClean="0"/>
              <a:t>	</a:t>
            </a:r>
            <a:r>
              <a:rPr lang="ru-RU" sz="2800" dirty="0" err="1" smtClean="0"/>
              <a:t>В.П.Астафьев</a:t>
            </a:r>
            <a:r>
              <a:rPr lang="ru-RU" sz="2800" dirty="0" smtClean="0"/>
              <a:t> «</a:t>
            </a:r>
            <a:r>
              <a:rPr lang="ru-RU" sz="2800" dirty="0" err="1" smtClean="0"/>
              <a:t>Капалуха</a:t>
            </a:r>
            <a:r>
              <a:rPr lang="ru-RU" sz="2800" dirty="0" smtClean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135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№6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6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dirty="0" smtClean="0"/>
              <a:t>Какой рассказ принадлежит перу </a:t>
            </a:r>
            <a:r>
              <a:rPr lang="ru-RU" dirty="0" err="1" smtClean="0"/>
              <a:t>В.П.Астафьева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08921"/>
            <a:ext cx="8229600" cy="388843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A</a:t>
            </a:r>
            <a:r>
              <a:rPr lang="en-US" sz="2800" dirty="0" smtClean="0"/>
              <a:t>	</a:t>
            </a:r>
            <a:r>
              <a:rPr lang="ru-RU" sz="2800" dirty="0" smtClean="0"/>
              <a:t>«Он живой и светится»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B</a:t>
            </a:r>
            <a:r>
              <a:rPr lang="ru-RU" sz="2800" dirty="0" smtClean="0"/>
              <a:t>	«Наша Жучка»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C</a:t>
            </a:r>
            <a:r>
              <a:rPr lang="ru-RU" sz="2800" dirty="0" smtClean="0"/>
              <a:t>	«</a:t>
            </a:r>
            <a:r>
              <a:rPr lang="ru-RU" sz="2800" dirty="0" err="1" smtClean="0"/>
              <a:t>Капалуха</a:t>
            </a:r>
            <a:r>
              <a:rPr lang="ru-RU" sz="2800" dirty="0" smtClean="0"/>
              <a:t>»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D</a:t>
            </a:r>
            <a:r>
              <a:rPr lang="ru-RU" sz="2800" dirty="0" smtClean="0"/>
              <a:t>	«Про обезьянку»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1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 7,4 Answers,A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7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dirty="0" smtClean="0"/>
              <a:t>Кто автор произведений про Мальку?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852937"/>
            <a:ext cx="8229600" cy="31683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A</a:t>
            </a:r>
            <a:r>
              <a:rPr lang="en-US" sz="2800" dirty="0" smtClean="0"/>
              <a:t>	</a:t>
            </a:r>
            <a:r>
              <a:rPr lang="ru-RU" sz="2800" dirty="0" smtClean="0"/>
              <a:t>В. И. Белов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B</a:t>
            </a:r>
            <a:r>
              <a:rPr lang="ru-RU" sz="2800" dirty="0" smtClean="0"/>
              <a:t>	М. М. Пришвин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C</a:t>
            </a:r>
            <a:r>
              <a:rPr lang="ru-RU" sz="2800" dirty="0" smtClean="0"/>
              <a:t>	И. С. Соколов-Микитов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D</a:t>
            </a:r>
            <a:r>
              <a:rPr lang="ru-RU" sz="2800" dirty="0" smtClean="0">
                <a:solidFill>
                  <a:srgbClr val="FFC000"/>
                </a:solidFill>
              </a:rPr>
              <a:t>	</a:t>
            </a:r>
            <a:r>
              <a:rPr lang="ru-RU" sz="2800" dirty="0" smtClean="0"/>
              <a:t>В. В. Бианки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33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№8,4 Answers,B,6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Вопрос № 8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sz="4000" dirty="0" smtClean="0"/>
              <a:t>В чём беспомощно барахтались два крохотных новорождённых кутёнка?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38492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</a:t>
            </a:r>
            <a:r>
              <a:rPr lang="ru-RU" sz="2800" dirty="0"/>
              <a:t>	</a:t>
            </a:r>
            <a:r>
              <a:rPr lang="ru-RU" sz="2800" dirty="0" smtClean="0"/>
              <a:t>в старой корзинке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7030A0"/>
                </a:solidFill>
              </a:rPr>
              <a:t>B</a:t>
            </a:r>
            <a:r>
              <a:rPr lang="ru-RU" sz="2800" dirty="0" smtClean="0"/>
              <a:t>	в старой шапке-ушанке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7030A0"/>
                </a:solidFill>
              </a:rPr>
              <a:t>C</a:t>
            </a:r>
            <a:r>
              <a:rPr lang="ru-RU" sz="2800" dirty="0" smtClean="0"/>
              <a:t>	в старом корыте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7030A0"/>
                </a:solidFill>
              </a:rPr>
              <a:t>D</a:t>
            </a:r>
            <a:r>
              <a:rPr lang="ru-RU" sz="2800" dirty="0" smtClean="0"/>
              <a:t>	в старом полушубке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94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47</TotalTime>
  <Words>88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Литературное чтение  3 класс</vt:lpstr>
      <vt:lpstr>Вопрос № 1 Кто написал рассказ  «Про обезъянку»?</vt:lpstr>
      <vt:lpstr>Вопрос № 2 Какой из рассказов написал В.Ю.Драгунский?</vt:lpstr>
      <vt:lpstr>Вопрос № 3 Как решили оставить Яшку на ночь?</vt:lpstr>
      <vt:lpstr>Вопрос № 4 Капалуха – это кто? </vt:lpstr>
      <vt:lpstr>        Вопрос № 5   Из какого произведения     приведённые строки? Вот с тех пор я и полюбил животных. А потом, когда вырос, стал воспитывать зверей и учить их, то есть дрессировать.</vt:lpstr>
      <vt:lpstr>Вопрос № 6 Какой рассказ принадлежит перу В.П.Астафьева?</vt:lpstr>
      <vt:lpstr>Вопрос № 7 Кто автор произведений про Мальку?</vt:lpstr>
      <vt:lpstr>Вопрос № 8 В чём беспомощно барахтались два крохотных новорождённых кутёнка?</vt:lpstr>
      <vt:lpstr>Вопрос № 9 Кто написал произведение «Мышонок Пик»?</vt:lpstr>
      <vt:lpstr>Вопрос № 10 В каком возрасте был мышонок Пик, когда его отправили в путешествие?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 3 класс</dc:title>
  <dc:creator>1</dc:creator>
  <cp:lastModifiedBy>1</cp:lastModifiedBy>
  <cp:revision>20</cp:revision>
  <dcterms:created xsi:type="dcterms:W3CDTF">2014-03-10T17:32:38Z</dcterms:created>
  <dcterms:modified xsi:type="dcterms:W3CDTF">2014-03-12T20:03:37Z</dcterms:modified>
</cp:coreProperties>
</file>