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Поэтическая тетрадь 1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Раздел «Поэтическая тетрадь 1»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Литературное чтение 3 класс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07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9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разрушающийся от старости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деревянный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соломенный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кирпичный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42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9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Как вы понимаете значение слова «ветхий»?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83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10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38708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Александр Максимович Гликберг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Александр Михайлович Гликберг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Михаил Александрович Гликберг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Алексей Михайлович Гликберг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10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Кто </a:t>
            </a:r>
            <a:r>
              <a:rPr lang="ru-RU" dirty="0" smtClean="0">
                <a:solidFill>
                  <a:srgbClr val="FFFF00"/>
                </a:solidFill>
              </a:rPr>
              <a:t>скрывается под псевдонимом Саша Чёрный?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Литература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smtClean="0"/>
              <a:t>Литературное </a:t>
            </a:r>
            <a:r>
              <a:rPr lang="ru-RU" sz="3200" dirty="0"/>
              <a:t>чтение. 3 класс: учеб. для учащихся </a:t>
            </a:r>
            <a:r>
              <a:rPr lang="ru-RU" sz="3200" dirty="0" err="1"/>
              <a:t>общеобразоват</a:t>
            </a:r>
            <a:r>
              <a:rPr lang="ru-RU" sz="3200" dirty="0"/>
              <a:t>. учреждений. В 2 ч. Ч. </a:t>
            </a:r>
            <a:r>
              <a:rPr lang="ru-RU" sz="3200" smtClean="0"/>
              <a:t>2 </a:t>
            </a:r>
            <a:r>
              <a:rPr lang="ru-RU" sz="3200" dirty="0"/>
              <a:t>/ [сост. Л.Ф. Климанова и др.]. – 5-е изд. – М.: Просвещение, </a:t>
            </a:r>
            <a:r>
              <a:rPr lang="ru-RU" sz="3200" dirty="0" smtClean="0"/>
              <a:t>2012.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Литература: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0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1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3200" dirty="0" smtClean="0"/>
              <a:t>A	</a:t>
            </a:r>
            <a:r>
              <a:rPr lang="ru-RU" sz="3200" dirty="0" smtClean="0"/>
              <a:t>Саша Чёрный</a:t>
            </a:r>
            <a:endParaRPr lang="en-US" sz="3200" dirty="0" smtClean="0"/>
          </a:p>
          <a:p>
            <a:pPr>
              <a:buBlip>
                <a:blip r:embed="rId2"/>
              </a:buBlip>
            </a:pPr>
            <a:r>
              <a:rPr lang="en-US" sz="3200" dirty="0" smtClean="0"/>
              <a:t>B</a:t>
            </a:r>
            <a:r>
              <a:rPr lang="ru-RU" sz="3200" dirty="0" smtClean="0"/>
              <a:t>	А. А. Блок</a:t>
            </a:r>
            <a:endParaRPr lang="en-US" sz="3200" dirty="0" smtClean="0"/>
          </a:p>
          <a:p>
            <a:pPr>
              <a:buBlip>
                <a:blip r:embed="rId2"/>
              </a:buBlip>
            </a:pPr>
            <a:r>
              <a:rPr lang="en-US" sz="3200" dirty="0" smtClean="0"/>
              <a:t>C</a:t>
            </a:r>
            <a:r>
              <a:rPr lang="ru-RU" sz="3200" dirty="0" smtClean="0"/>
              <a:t>	А. С. Пушкин</a:t>
            </a:r>
            <a:endParaRPr lang="en-US" sz="3200" dirty="0" smtClean="0"/>
          </a:p>
          <a:p>
            <a:pPr>
              <a:buBlip>
                <a:blip r:embed="rId2"/>
              </a:buBlip>
            </a:pPr>
            <a:r>
              <a:rPr lang="en-US" sz="3200" dirty="0" smtClean="0"/>
              <a:t>D</a:t>
            </a:r>
            <a:r>
              <a:rPr lang="ru-RU" sz="3200" dirty="0" smtClean="0"/>
              <a:t>	С. А. Есенин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Вопрос № 1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Кто автор стихотворения «Сны»?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2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2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59088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«Черёмуха»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«Слон»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«Ворона»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 smtClean="0"/>
              <a:t>D</a:t>
            </a:r>
            <a:r>
              <a:rPr lang="ru-RU" sz="3200" dirty="0"/>
              <a:t> </a:t>
            </a:r>
            <a:r>
              <a:rPr lang="ru-RU" sz="3200" dirty="0" smtClean="0"/>
              <a:t>	«Ветхая избушка»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644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Какое из стихотворений принадлежит перу С. А. Есенина?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7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3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2704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«Что ты тискаешь утёнка?..»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«Ворона»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«Черёмуха»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«Сны»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Из какого произведения эти строки?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4000" i="1" dirty="0" smtClean="0">
                <a:solidFill>
                  <a:srgbClr val="C00000"/>
                </a:solidFill>
              </a:rPr>
              <a:t>Вдруг запрыгала вбок глупым скоком,</a:t>
            </a:r>
            <a:br>
              <a:rPr lang="ru-RU" sz="4000" i="1" dirty="0" smtClean="0">
                <a:solidFill>
                  <a:srgbClr val="C00000"/>
                </a:solidFill>
              </a:rPr>
            </a:br>
            <a:r>
              <a:rPr lang="ru-RU" sz="4000" i="1" dirty="0" smtClean="0">
                <a:solidFill>
                  <a:srgbClr val="C00000"/>
                </a:solidFill>
              </a:rPr>
              <a:t>Вниз на землю глядит она боком…</a:t>
            </a:r>
            <a:endParaRPr lang="ru-RU" sz="40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4,4 Answers,D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«Ветхая избушка»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«Сны»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«Ворона»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«Воробей»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4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Найдите лишнее произведение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3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5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Александр Алексеевич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Алексей Александрович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Александр Александрович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Алексей Алексеевич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5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Как зовут Блока?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6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5503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/>
              <a:t>Саша </a:t>
            </a:r>
            <a:r>
              <a:rPr lang="ru-RU" sz="3200" dirty="0" smtClean="0"/>
              <a:t>Чёрный «Что ты тискаешь утёнка?..»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А. А. </a:t>
            </a:r>
            <a:r>
              <a:rPr lang="ru-RU" sz="3200" dirty="0" smtClean="0"/>
              <a:t>Блок «Сны»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А. А. Блок «Ветхая избушка»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С. А. </a:t>
            </a:r>
            <a:r>
              <a:rPr lang="ru-RU" sz="3200" dirty="0" smtClean="0"/>
              <a:t>Есенин «Черёмуха»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280831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Вопрос № </a:t>
            </a:r>
            <a:r>
              <a:rPr lang="ru-RU" sz="3600" dirty="0" smtClean="0">
                <a:solidFill>
                  <a:srgbClr val="FF0000"/>
                </a:solidFill>
              </a:rPr>
              <a:t>6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Узнай произведение по ключевым словам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Бегемот, поиграть, пруд, малыш, большой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7,4 Answers,D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5097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 smtClean="0"/>
              <a:t>попьют, посмотрят, растаял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B</a:t>
            </a:r>
            <a:r>
              <a:rPr lang="ru-RU" sz="3200" dirty="0"/>
              <a:t>	</a:t>
            </a:r>
            <a:r>
              <a:rPr lang="ru-RU" sz="3200" dirty="0" smtClean="0"/>
              <a:t>выпьют, посмотрят, растаял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C</a:t>
            </a:r>
            <a:r>
              <a:rPr lang="ru-RU" sz="3200" dirty="0"/>
              <a:t>	</a:t>
            </a:r>
            <a:r>
              <a:rPr lang="ru-RU" sz="3200" dirty="0" smtClean="0"/>
              <a:t>попьют, глянут, растаял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</a:t>
            </a:r>
            <a:r>
              <a:rPr lang="ru-RU" sz="3200" dirty="0" smtClean="0"/>
              <a:t>выпьют, глянут, растаял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4206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Вопрос № </a:t>
            </a:r>
            <a:r>
              <a:rPr lang="ru-RU" sz="3600" dirty="0" smtClean="0">
                <a:solidFill>
                  <a:srgbClr val="FF0000"/>
                </a:solidFill>
              </a:rPr>
              <a:t>7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Вставь пропущенные глаголы в четверостишии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Завтра … чаю,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… из окна, -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Ан, уж дом …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На дворе - весна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18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8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3109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200" dirty="0"/>
              <a:t>A	</a:t>
            </a:r>
            <a:r>
              <a:rPr lang="ru-RU" sz="3200" dirty="0"/>
              <a:t>А. А. </a:t>
            </a:r>
            <a:r>
              <a:rPr lang="ru-RU" sz="3200" dirty="0" smtClean="0"/>
              <a:t>Блок «Сны»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 smtClean="0"/>
              <a:t>B</a:t>
            </a:r>
            <a:r>
              <a:rPr lang="ru-RU" sz="3200" dirty="0"/>
              <a:t>	</a:t>
            </a:r>
            <a:r>
              <a:rPr lang="ru-RU" sz="3200" dirty="0" smtClean="0"/>
              <a:t>А.А. Блок «Ветхая избушка»</a:t>
            </a:r>
          </a:p>
          <a:p>
            <a:pPr>
              <a:buBlip>
                <a:blip r:embed="rId2"/>
              </a:buBlip>
            </a:pPr>
            <a:r>
              <a:rPr lang="en-US" sz="3200" dirty="0" smtClean="0"/>
              <a:t>C</a:t>
            </a:r>
            <a:r>
              <a:rPr lang="ru-RU" sz="3200" dirty="0"/>
              <a:t>	</a:t>
            </a:r>
            <a:r>
              <a:rPr lang="ru-RU" sz="3200" dirty="0" smtClean="0"/>
              <a:t>Саша Чёрный «Слон»</a:t>
            </a:r>
            <a:endParaRPr lang="en-US" sz="3200" dirty="0"/>
          </a:p>
          <a:p>
            <a:pPr>
              <a:buBlip>
                <a:blip r:embed="rId2"/>
              </a:buBlip>
            </a:pPr>
            <a:r>
              <a:rPr lang="en-US" sz="3200" dirty="0"/>
              <a:t>D</a:t>
            </a:r>
            <a:r>
              <a:rPr lang="ru-RU" sz="3200" dirty="0"/>
              <a:t>	С. А. </a:t>
            </a:r>
            <a:r>
              <a:rPr lang="ru-RU" sz="3200" dirty="0" smtClean="0"/>
              <a:t>Есенин «Черёмуха»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42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Вопрос № </a:t>
            </a:r>
            <a:r>
              <a:rPr lang="ru-RU" dirty="0" smtClean="0">
                <a:solidFill>
                  <a:srgbClr val="FF0000"/>
                </a:solidFill>
              </a:rPr>
              <a:t>8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 каком произведении рассказывается о зимних забавах?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6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94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Литературное чтение 3 класс </vt:lpstr>
      <vt:lpstr>Вопрос № 1 Кто автор стихотворения «Сны»?</vt:lpstr>
      <vt:lpstr>Вопрос № 2 Какое из стихотворений принадлежит перу С. А. Есенина?</vt:lpstr>
      <vt:lpstr>Вопрос № 3 Из какого произведения эти строки? Вдруг запрыгала вбок глупым скоком, Вниз на землю глядит она боком…</vt:lpstr>
      <vt:lpstr>Вопрос № 4 Найдите лишнее произведение</vt:lpstr>
      <vt:lpstr>Вопрос № 5 Как зовут Блока?</vt:lpstr>
      <vt:lpstr>Вопрос № 6 Узнай произведение по ключевым словам Бегемот, поиграть, пруд, малыш, большой</vt:lpstr>
      <vt:lpstr>Вопрос № 7 Вставь пропущенные глаголы в четверостишии Завтра … чаю, … из окна, - Ан, уж дом … На дворе - весна</vt:lpstr>
      <vt:lpstr>Вопрос № 8 В каком произведении рассказывается о зимних забавах?</vt:lpstr>
      <vt:lpstr>Вопрос № 9 Как вы понимаете значение слова «ветхий»?</vt:lpstr>
      <vt:lpstr>Вопрос № 10 Кто скрывается под псевдонимом Саша Чёрный?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чтение 3 класс </dc:title>
  <dc:creator>1</dc:creator>
  <cp:lastModifiedBy>1</cp:lastModifiedBy>
  <cp:revision>18</cp:revision>
  <dcterms:created xsi:type="dcterms:W3CDTF">2014-03-12T18:38:38Z</dcterms:created>
  <dcterms:modified xsi:type="dcterms:W3CDTF">2014-03-12T20:15:56Z</dcterms:modified>
</cp:coreProperties>
</file>