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Поэтическая тетрадь 2,Display Only,A,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7175351" cy="179316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Литературное чтение </a:t>
            </a:r>
            <a:br>
              <a:rPr lang="ru-RU" dirty="0" smtClean="0"/>
            </a:br>
            <a:r>
              <a:rPr lang="ru-RU" dirty="0" smtClean="0"/>
              <a:t>3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645024"/>
            <a:ext cx="5637010" cy="1296144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Раздел </a:t>
            </a:r>
          </a:p>
          <a:p>
            <a:r>
              <a:rPr lang="ru-RU" sz="3200" dirty="0" smtClean="0"/>
              <a:t>«Поэтическая тетрадь 2»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6978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9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Вопрос № </a:t>
            </a:r>
            <a:r>
              <a:rPr lang="ru-RU" sz="3200" dirty="0" smtClean="0">
                <a:solidFill>
                  <a:srgbClr val="FF0000"/>
                </a:solidFill>
              </a:rPr>
              <a:t>9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Узнайте произведение по рифме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C000"/>
                </a:solidFill>
              </a:rPr>
              <a:t>Тропинок - осинок, скреб - на сугроб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604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A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</a:t>
            </a:r>
            <a:r>
              <a:rPr lang="ru-RU" sz="3200" dirty="0" smtClean="0"/>
              <a:t>Полевые цветы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</a:t>
            </a:r>
            <a:r>
              <a:rPr lang="ru-RU" sz="3200" dirty="0" smtClean="0"/>
              <a:t>«Густой зелёный ельник у 			дороги…»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</a:rPr>
              <a:t>C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«Детство»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</a:rPr>
              <a:t>D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«Золотое слово»</a:t>
            </a:r>
          </a:p>
        </p:txBody>
      </p:sp>
    </p:spTree>
    <p:extLst>
      <p:ext uri="{BB962C8B-B14F-4D97-AF65-F5344CB8AC3E}">
        <p14:creationId xmlns:p14="http://schemas.microsoft.com/office/powerpoint/2010/main" val="27319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10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Вопрос № </a:t>
            </a:r>
            <a:r>
              <a:rPr lang="ru-RU" sz="3200" dirty="0" smtClean="0">
                <a:solidFill>
                  <a:srgbClr val="FF0000"/>
                </a:solidFill>
              </a:rPr>
              <a:t>10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Подберите пропущенное слово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i="1" dirty="0" smtClean="0">
                <a:solidFill>
                  <a:srgbClr val="FFC000"/>
                </a:solidFill>
              </a:rPr>
              <a:t>Солнце золотится. Лютик – золотой.</a:t>
            </a:r>
            <a:br>
              <a:rPr lang="ru-RU" sz="3200" i="1" dirty="0" smtClean="0">
                <a:solidFill>
                  <a:srgbClr val="FFC000"/>
                </a:solidFill>
              </a:rPr>
            </a:br>
            <a:r>
              <a:rPr lang="ru-RU" sz="3200" i="1" dirty="0" smtClean="0">
                <a:solidFill>
                  <a:srgbClr val="FFC000"/>
                </a:solidFill>
              </a:rPr>
              <a:t>Речка серебрится и … водой.</a:t>
            </a:r>
            <a:endParaRPr lang="ru-RU" sz="3200" i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38441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A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</a:t>
            </a:r>
            <a:r>
              <a:rPr lang="ru-RU" sz="3200" dirty="0" smtClean="0"/>
              <a:t>шумит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</a:t>
            </a:r>
            <a:r>
              <a:rPr lang="ru-RU" sz="3200" dirty="0" smtClean="0"/>
              <a:t>блестит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C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</a:t>
            </a:r>
            <a:r>
              <a:rPr lang="ru-RU" sz="3200" dirty="0" smtClean="0"/>
              <a:t>журчит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D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</a:t>
            </a:r>
            <a:r>
              <a:rPr lang="ru-RU" sz="3200" dirty="0" smtClean="0"/>
              <a:t>шалит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624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Литература,Display Only,A,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Литература: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7030A0"/>
                </a:solidFill>
              </a:rPr>
              <a:t/>
            </a:r>
            <a:br>
              <a:rPr lang="ru-RU" b="1" dirty="0">
                <a:solidFill>
                  <a:srgbClr val="7030A0"/>
                </a:solidFill>
              </a:rPr>
            </a:br>
            <a:r>
              <a:rPr lang="ru-RU" dirty="0"/>
              <a:t>Литературное чтение. 3 класс: учеб. для учащихся </a:t>
            </a:r>
            <a:r>
              <a:rPr lang="ru-RU" dirty="0" err="1"/>
              <a:t>общеобразоват</a:t>
            </a:r>
            <a:r>
              <a:rPr lang="ru-RU" dirty="0"/>
              <a:t>. учреждений. В 2 ч. Ч. </a:t>
            </a:r>
            <a:r>
              <a:rPr lang="ru-RU" dirty="0" smtClean="0"/>
              <a:t>1 </a:t>
            </a:r>
            <a:r>
              <a:rPr lang="ru-RU" dirty="0"/>
              <a:t>/ [сост. Л.Ф. Климанова и др.]. – 5-е изд. – М.: Просвещение, 2012.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240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1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5" y="548680"/>
            <a:ext cx="7478216" cy="237626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Вопрос № 1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Найдите лишнюю фамилию из перечисленных поэтов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10800000" flipV="1">
            <a:off x="1475656" y="2924944"/>
            <a:ext cx="6068144" cy="24482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</a:rPr>
              <a:t>A</a:t>
            </a:r>
            <a:r>
              <a:rPr lang="ru-RU" sz="3200" dirty="0" smtClean="0">
                <a:solidFill>
                  <a:srgbClr val="FF0000"/>
                </a:solidFill>
              </a:rPr>
              <a:t>	</a:t>
            </a:r>
            <a:r>
              <a:rPr lang="ru-RU" sz="3200" dirty="0" smtClean="0"/>
              <a:t>	Н. А. Некрасов</a:t>
            </a:r>
            <a:endParaRPr lang="en-US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</a:rPr>
              <a:t>B</a:t>
            </a:r>
            <a:r>
              <a:rPr lang="ru-RU" sz="3200" dirty="0" smtClean="0">
                <a:solidFill>
                  <a:srgbClr val="FF0000"/>
                </a:solidFill>
              </a:rPr>
              <a:t>	</a:t>
            </a:r>
            <a:r>
              <a:rPr lang="ru-RU" sz="3200" dirty="0" smtClean="0"/>
              <a:t>	И. А. Бунин </a:t>
            </a:r>
            <a:endParaRPr lang="en-US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</a:rPr>
              <a:t>C</a:t>
            </a:r>
            <a:r>
              <a:rPr lang="ru-RU" sz="3200" dirty="0" smtClean="0">
                <a:solidFill>
                  <a:srgbClr val="FF0000"/>
                </a:solidFill>
              </a:rPr>
              <a:t>	</a:t>
            </a:r>
            <a:r>
              <a:rPr lang="ru-RU" sz="3200" dirty="0" smtClean="0"/>
              <a:t>	А. А. Фет</a:t>
            </a:r>
            <a:endParaRPr lang="en-US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</a:rPr>
              <a:t>D</a:t>
            </a:r>
            <a:r>
              <a:rPr lang="ru-RU" sz="3200" dirty="0" smtClean="0">
                <a:solidFill>
                  <a:srgbClr val="FF0000"/>
                </a:solidFill>
              </a:rPr>
              <a:t>	</a:t>
            </a:r>
            <a:r>
              <a:rPr lang="ru-RU" sz="3200" dirty="0" smtClean="0"/>
              <a:t>	К. Д. </a:t>
            </a:r>
            <a:r>
              <a:rPr lang="ru-RU" sz="3200" dirty="0" err="1" smtClean="0"/>
              <a:t>Бальмонд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6068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2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Вопрос № </a:t>
            </a:r>
            <a:r>
              <a:rPr lang="ru-RU" sz="3200" dirty="0" smtClean="0">
                <a:solidFill>
                  <a:srgbClr val="FF0000"/>
                </a:solidFill>
              </a:rPr>
              <a:t>2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Какое стихотворение написал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 И. А. Бунин?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8884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A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</a:t>
            </a:r>
            <a:r>
              <a:rPr lang="ru-RU" sz="3200" dirty="0" smtClean="0"/>
              <a:t>«Не ветер бушует над бором…»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</a:t>
            </a:r>
            <a:r>
              <a:rPr lang="ru-RU" sz="3200" dirty="0" smtClean="0"/>
              <a:t>«Детство»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C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</a:t>
            </a:r>
            <a:r>
              <a:rPr lang="ru-RU" sz="3200" dirty="0" smtClean="0"/>
              <a:t>«Золотое слово»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D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</a:t>
            </a:r>
            <a:r>
              <a:rPr lang="ru-RU" sz="3200" dirty="0" smtClean="0"/>
              <a:t>«Дедушка </a:t>
            </a:r>
            <a:r>
              <a:rPr lang="ru-RU" sz="3200" dirty="0" err="1" smtClean="0"/>
              <a:t>Мазай</a:t>
            </a:r>
            <a:r>
              <a:rPr lang="ru-RU" sz="3200" dirty="0" smtClean="0"/>
              <a:t> и зайцы»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06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3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Вопрос № </a:t>
            </a:r>
            <a:r>
              <a:rPr lang="ru-RU" sz="3600" dirty="0" smtClean="0">
                <a:solidFill>
                  <a:srgbClr val="FF0000"/>
                </a:solidFill>
              </a:rPr>
              <a:t>3</a:t>
            </a:r>
            <a:r>
              <a:rPr lang="ru-RU" sz="3600" dirty="0">
                <a:solidFill>
                  <a:srgbClr val="FF0000"/>
                </a:solidFill>
              </a:rPr>
              <a:t/>
            </a:r>
            <a:br>
              <a:rPr lang="ru-RU" sz="3600" dirty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Узнайте произведение по строчке</a:t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C000"/>
                </a:solidFill>
              </a:rPr>
              <a:t>«Трещат по замёрзлой воде…»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48512"/>
          </a:xfrm>
        </p:spPr>
        <p:txBody>
          <a:bodyPr/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A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«Не ветер бушует над бором…»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</a:t>
            </a:r>
            <a:r>
              <a:rPr lang="ru-RU" sz="3200" dirty="0" smtClean="0"/>
              <a:t>«Дедушка </a:t>
            </a:r>
            <a:r>
              <a:rPr lang="ru-RU" sz="3200" dirty="0" err="1" smtClean="0"/>
              <a:t>Мазай</a:t>
            </a:r>
            <a:r>
              <a:rPr lang="ru-RU" sz="3200" dirty="0" smtClean="0"/>
              <a:t> и зайцы»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</a:rPr>
              <a:t>C</a:t>
            </a:r>
            <a:r>
              <a:rPr lang="ru-RU" sz="3200" dirty="0" smtClean="0">
                <a:solidFill>
                  <a:srgbClr val="FF0000"/>
                </a:solidFill>
              </a:rPr>
              <a:t>	</a:t>
            </a:r>
            <a:r>
              <a:rPr lang="ru-RU" sz="3200" dirty="0" smtClean="0"/>
              <a:t>	«Золотое слово»</a:t>
            </a:r>
            <a:endParaRPr lang="en-US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</a:rPr>
              <a:t>D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</a:t>
            </a:r>
            <a:r>
              <a:rPr lang="ru-RU" sz="3200" dirty="0" smtClean="0"/>
              <a:t>«Полевые цветы»</a:t>
            </a:r>
            <a:endParaRPr lang="ru-RU" sz="3200" dirty="0" smtClean="0">
              <a:solidFill>
                <a:srgbClr val="FF0000"/>
              </a:solidFill>
            </a:endParaRPr>
          </a:p>
          <a:p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58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4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Вопрос № </a:t>
            </a:r>
            <a:r>
              <a:rPr lang="ru-RU" sz="3200" dirty="0" smtClean="0">
                <a:solidFill>
                  <a:srgbClr val="FF0000"/>
                </a:solidFill>
              </a:rPr>
              <a:t>4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200" dirty="0">
                <a:solidFill>
                  <a:srgbClr val="FFFF00"/>
                </a:solidFill>
              </a:rPr>
              <a:t>Какое стихотворение написал</a:t>
            </a:r>
            <a:br>
              <a:rPr lang="ru-RU" sz="3200" dirty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К. Д. Бальмонт?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324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A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«Золотое слово»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</a:rPr>
              <a:t>B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</a:t>
            </a:r>
            <a:r>
              <a:rPr lang="ru-RU" sz="3200" dirty="0" smtClean="0"/>
              <a:t>«Полевые цветы»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C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</a:t>
            </a:r>
            <a:r>
              <a:rPr lang="ru-RU" sz="3200" dirty="0" smtClean="0"/>
              <a:t>«Детство»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</a:rPr>
              <a:t>D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</a:t>
            </a:r>
            <a:r>
              <a:rPr lang="ru-RU" sz="3200" dirty="0" smtClean="0"/>
              <a:t>«Славная осень! Здоровый, 			</a:t>
            </a:r>
            <a:r>
              <a:rPr lang="ru-RU" sz="3200" dirty="0" err="1" smtClean="0"/>
              <a:t>ядрённый</a:t>
            </a:r>
            <a:r>
              <a:rPr lang="ru-RU" sz="3200" dirty="0" smtClean="0"/>
              <a:t>…»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70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5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Вопрос № </a:t>
            </a:r>
            <a:r>
              <a:rPr lang="ru-RU" sz="3200" dirty="0" smtClean="0">
                <a:solidFill>
                  <a:srgbClr val="FF0000"/>
                </a:solidFill>
              </a:rPr>
              <a:t>5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Как зовут Некрасова?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164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A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</a:t>
            </a:r>
            <a:r>
              <a:rPr lang="ru-RU" sz="3200" dirty="0" smtClean="0"/>
              <a:t>Николай Александрович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</a:t>
            </a:r>
            <a:r>
              <a:rPr lang="ru-RU" sz="3200" dirty="0" smtClean="0"/>
              <a:t>Никита Александрович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C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</a:t>
            </a:r>
            <a:r>
              <a:rPr lang="ru-RU" sz="3200" dirty="0" smtClean="0"/>
              <a:t>Алексей Николаевич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D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</a:t>
            </a:r>
            <a:r>
              <a:rPr lang="ru-RU" sz="3200" dirty="0" smtClean="0"/>
              <a:t>Николай Алексеевич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7613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6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Вопрос № </a:t>
            </a:r>
            <a:r>
              <a:rPr lang="ru-RU" sz="3200" dirty="0" smtClean="0">
                <a:solidFill>
                  <a:srgbClr val="FF0000"/>
                </a:solidFill>
              </a:rPr>
              <a:t>6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Объясните слово «багор»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0449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A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</a:t>
            </a:r>
            <a:r>
              <a:rPr lang="ru-RU" sz="3200" dirty="0" smtClean="0"/>
              <a:t>длинная палка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</a:t>
            </a:r>
            <a:r>
              <a:rPr lang="ru-RU" sz="3200" dirty="0" smtClean="0"/>
              <a:t>длинный шест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C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</a:t>
            </a:r>
            <a:r>
              <a:rPr lang="ru-RU" sz="3200" dirty="0" smtClean="0"/>
              <a:t>шест с металлическим крюком и 			остриём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D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</a:t>
            </a:r>
            <a:r>
              <a:rPr lang="ru-RU" sz="3200" dirty="0" smtClean="0"/>
              <a:t>длинный шест в виде топора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16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7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Вопрос № </a:t>
            </a:r>
            <a:r>
              <a:rPr lang="ru-RU" sz="3200" dirty="0" smtClean="0">
                <a:solidFill>
                  <a:srgbClr val="FF0000"/>
                </a:solidFill>
              </a:rPr>
              <a:t>7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Какое из стихотворений Некрасова похоже на сказку?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765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A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</a:t>
            </a:r>
            <a:r>
              <a:rPr lang="ru-RU" sz="3200" dirty="0" smtClean="0"/>
              <a:t>«Славная осень!»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</a:rPr>
              <a:t>B</a:t>
            </a:r>
            <a:r>
              <a:rPr lang="ru-RU" sz="3200" dirty="0" smtClean="0">
                <a:solidFill>
                  <a:srgbClr val="FF0000"/>
                </a:solidFill>
              </a:rPr>
              <a:t>	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«Не ветер бушует над бором…»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</a:rPr>
              <a:t>C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«Детство»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</a:rPr>
              <a:t>D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«Дедушка </a:t>
            </a:r>
            <a:r>
              <a:rPr lang="ru-RU" sz="3200" dirty="0" err="1"/>
              <a:t>Мазай</a:t>
            </a:r>
            <a:r>
              <a:rPr lang="ru-RU" sz="3200" dirty="0"/>
              <a:t> и зайцы»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4825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8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Вопрос № </a:t>
            </a:r>
            <a:r>
              <a:rPr lang="ru-RU" sz="3200" dirty="0" smtClean="0">
                <a:solidFill>
                  <a:srgbClr val="FF0000"/>
                </a:solidFill>
              </a:rPr>
              <a:t>8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Найдите  «ошибку» в перечислении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044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A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</a:t>
            </a:r>
            <a:r>
              <a:rPr lang="ru-RU" sz="3200" dirty="0" smtClean="0"/>
              <a:t>речка золотится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</a:t>
            </a:r>
            <a:r>
              <a:rPr lang="ru-RU" sz="3200" dirty="0" smtClean="0"/>
              <a:t>солнце золотится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C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</a:t>
            </a:r>
            <a:r>
              <a:rPr lang="ru-RU" sz="3200" dirty="0" smtClean="0"/>
              <a:t>лютик золотой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</a:rPr>
              <a:t>D</a:t>
            </a:r>
            <a:r>
              <a:rPr lang="ru-RU" sz="3200" dirty="0">
                <a:solidFill>
                  <a:srgbClr val="FF0000"/>
                </a:solidFill>
              </a:rPr>
              <a:t>	</a:t>
            </a:r>
            <a:r>
              <a:rPr lang="ru-RU" sz="3200" dirty="0"/>
              <a:t>	</a:t>
            </a:r>
            <a:r>
              <a:rPr lang="ru-RU" sz="3200" dirty="0" smtClean="0"/>
              <a:t>седой одуванчик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187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</TotalTime>
  <Words>50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Литературное чтение  3 класс</vt:lpstr>
      <vt:lpstr>Вопрос № 1 Найдите лишнюю фамилию из перечисленных поэтов</vt:lpstr>
      <vt:lpstr>Вопрос № 2 Какое стихотворение написал  И. А. Бунин?</vt:lpstr>
      <vt:lpstr>Вопрос № 3 Узнайте произведение по строчке «Трещат по замёрзлой воде…»</vt:lpstr>
      <vt:lpstr>Вопрос № 4 Какое стихотворение написал К. Д. Бальмонт?</vt:lpstr>
      <vt:lpstr>Вопрос № 5 Как зовут Некрасова?</vt:lpstr>
      <vt:lpstr>Вопрос № 6 Объясните слово «багор»</vt:lpstr>
      <vt:lpstr>Вопрос № 7 Какое из стихотворений Некрасова похоже на сказку?</vt:lpstr>
      <vt:lpstr>Вопрос № 8 Найдите  «ошибку» в перечислении</vt:lpstr>
      <vt:lpstr>Вопрос № 9 Узнайте произведение по рифме Тропинок - осинок, скреб - на сугроб</vt:lpstr>
      <vt:lpstr>Вопрос № 10 Подберите пропущенное слово Солнце золотится. Лютик – золотой. Речка серебрится и … водой.</vt:lpstr>
      <vt:lpstr>Литература: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Литературное чтение  3 класс</dc:title>
  <dc:creator>1</dc:creator>
  <cp:lastModifiedBy>1</cp:lastModifiedBy>
  <cp:revision>16</cp:revision>
  <dcterms:created xsi:type="dcterms:W3CDTF">2014-03-12T20:30:52Z</dcterms:created>
  <dcterms:modified xsi:type="dcterms:W3CDTF">2014-03-12T21:55:49Z</dcterms:modified>
</cp:coreProperties>
</file>