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Поэтическая тетрадь 1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Литературное чтение 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Раздел «Поэтическая тетрадь 1»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0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9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9 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>Вставьте пропущенное слово.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B050"/>
                </a:solidFill>
              </a:rPr>
              <a:t>Созвучные слова – это ….слова.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3452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родственные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близкие по смыслу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рифмующиеся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1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2924944"/>
          </a:xfrm>
        </p:spPr>
        <p:txBody>
          <a:bodyPr/>
          <a:lstStyle/>
          <a:p>
            <a:pPr algn="l"/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10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/>
              <a:t>О ком из поэтов идёт речь?</a:t>
            </a:r>
            <a:br>
              <a:rPr lang="ru-RU" sz="2800" dirty="0" smtClean="0"/>
            </a:br>
            <a:r>
              <a:rPr lang="ru-RU" sz="2800" dirty="0" smtClean="0"/>
              <a:t>Жизнь его была очень тяжёлой. Умер он в 39 лет от чахотки. Но детство его было счастливым.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З.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Суриков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С.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 И. Тютчев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А. Фета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6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Литература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Литературное чтение. 3 класс: учеб. для учащихся </a:t>
            </a:r>
            <a:r>
              <a:rPr lang="ru-RU" dirty="0" err="1"/>
              <a:t>общеобразоват</a:t>
            </a:r>
            <a:r>
              <a:rPr lang="ru-RU" dirty="0"/>
              <a:t>. учреждений. В 2 ч. Ч. 1 / [сост. Л.Ф. Климанова и др.]. – 5-е изд. – М.: Просвещение, 2012.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№ 1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Как зовут поэта Никитина?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ru-RU" sz="3200" dirty="0" smtClean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Саввич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ru-RU" sz="3200" dirty="0" smtClean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Захарович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ru-RU" sz="3200" dirty="0" smtClean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Фёдор Иванович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ru-RU" sz="3200" dirty="0" smtClean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Афанасий Афанасьевич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2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2 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>Чьих произведений нет в разделе «Поэтическая тетрадь1»?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 З. Сурикова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 С. Никитина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А. Некрасова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А. Фета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1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3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916832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3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/>
              <a:t>Закончите предложение.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B050"/>
                </a:solidFill>
              </a:rPr>
              <a:t>Фёдор Иванович Тютчев – автор стихотворения…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«Зима»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«Встреча зимы»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«Зреет рожь над жаркой нивой…»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«Весенняя гроза»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16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4 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>Найдите значение слова «перлы»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жемчужины, что-нибудь чистое и 	блестящее, как 	жемчуг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пальцы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перловая крупа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5 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>Найдите созвучное слово.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B050"/>
                </a:solidFill>
              </a:rPr>
              <a:t>Раскаты молодые – перлы 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голубые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дождевые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снеговые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286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6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6 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>Найдите значение слова «тороватый»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горбатый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щедрый (не скупой)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скуповатый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5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2780928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7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/>
              <a:t>Закончите предложение.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B050"/>
                </a:solidFill>
              </a:rPr>
              <a:t>Особенность стихотворных произведений –ритм. Ритм – это…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ударных и безударных 	слогов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рифма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созвучные слова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однокоренные слова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58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8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>Какое слово пропущено?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B050"/>
                </a:solidFill>
              </a:rPr>
              <a:t>Чем дальше в …, тем больше дров.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рощу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ru-RU" sz="3200" dirty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5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</TotalTime>
  <Words>94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Литературное чтение 3 класс</vt:lpstr>
      <vt:lpstr>Вопрос № 1  Как зовут поэта Никитина?</vt:lpstr>
      <vt:lpstr>Вопрос № 2  Чьих произведений нет в разделе «Поэтическая тетрадь1»?</vt:lpstr>
      <vt:lpstr>Вопрос № 3  Закончите предложение. Фёдор Иванович Тютчев – автор стихотворения…</vt:lpstr>
      <vt:lpstr>Вопрос № 4  Найдите значение слова «перлы»</vt:lpstr>
      <vt:lpstr>Вопрос № 5  Найдите созвучное слово. Раскаты молодые – перлы …</vt:lpstr>
      <vt:lpstr>Вопрос № 6  Найдите значение слова «тороватый»</vt:lpstr>
      <vt:lpstr>Вопрос № 7  Закончите предложение. Особенность стихотворных произведений –ритм. Ритм – это…</vt:lpstr>
      <vt:lpstr>Вопрос № 8 Какое слово пропущено? Чем дальше в …, тем больше дров.</vt:lpstr>
      <vt:lpstr>Вопрос № 9  Вставьте пропущенное слово.  Созвучные слова – это ….слова.</vt:lpstr>
      <vt:lpstr>Вопрос № 10  О ком из поэтов идёт речь? Жизнь его была очень тяжёлой. Умер он в 39 лет от чахотки. Но детство его было счастливым.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3 класс</dc:title>
  <dc:creator>1</dc:creator>
  <cp:lastModifiedBy>1</cp:lastModifiedBy>
  <cp:revision>15</cp:revision>
  <dcterms:created xsi:type="dcterms:W3CDTF">2014-03-12T21:58:48Z</dcterms:created>
  <dcterms:modified xsi:type="dcterms:W3CDTF">2014-03-12T23:03:53Z</dcterms:modified>
</cp:coreProperties>
</file>