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Устное народное творчество,Display Only,A,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59280"/>
            <a:ext cx="6728792" cy="1295400"/>
          </a:xfrm>
        </p:spPr>
        <p:txBody>
          <a:bodyPr/>
          <a:lstStyle/>
          <a:p>
            <a:r>
              <a:rPr lang="ru-RU" dirty="0" smtClean="0"/>
              <a:t>Литературное чтение 3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Раздел </a:t>
            </a:r>
          </a:p>
          <a:p>
            <a:r>
              <a:rPr lang="ru-RU" sz="2800" dirty="0" smtClean="0"/>
              <a:t>«Устное народное творчество»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39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Литература,Display Only,A,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Литература: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00B050"/>
                </a:solidFill>
              </a:rPr>
              <a:t>Литературное чтение. 3 класс: учеб. Для учащихся </a:t>
            </a:r>
            <a:r>
              <a:rPr lang="ru-RU" dirty="0" err="1">
                <a:solidFill>
                  <a:srgbClr val="00B050"/>
                </a:solidFill>
              </a:rPr>
              <a:t>общеобразоват</a:t>
            </a:r>
            <a:r>
              <a:rPr lang="ru-RU" dirty="0">
                <a:solidFill>
                  <a:srgbClr val="00B050"/>
                </a:solidFill>
              </a:rPr>
              <a:t>. Учреждений. В 2 ч. Ч. </a:t>
            </a:r>
            <a:r>
              <a:rPr lang="ru-RU" smtClean="0">
                <a:solidFill>
                  <a:srgbClr val="00B050"/>
                </a:solidFill>
              </a:rPr>
              <a:t>1 </a:t>
            </a:r>
            <a:r>
              <a:rPr lang="ru-RU" dirty="0">
                <a:solidFill>
                  <a:srgbClr val="00B050"/>
                </a:solidFill>
              </a:rPr>
              <a:t>/ [сост. Л.Ф. Климанова и др.]. – 5-е изд. – м.: Просвещение, 2012.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6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1,4 Answers,D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341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Вопрос  № 1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Каких русских народных песен не бывает?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924944"/>
            <a:ext cx="6400800" cy="288032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A	</a:t>
            </a:r>
            <a:r>
              <a:rPr lang="ru-RU" sz="2800" dirty="0" smtClean="0">
                <a:solidFill>
                  <a:srgbClr val="00B0F0"/>
                </a:solidFill>
              </a:rPr>
              <a:t>колыбельных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/>
              <a:t>B</a:t>
            </a: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песенок-</a:t>
            </a:r>
            <a:r>
              <a:rPr lang="ru-RU" sz="2800" dirty="0" err="1" smtClean="0">
                <a:solidFill>
                  <a:srgbClr val="00B0F0"/>
                </a:solidFill>
              </a:rPr>
              <a:t>потешек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/>
              <a:t>C</a:t>
            </a:r>
            <a:r>
              <a:rPr lang="ru-RU" sz="2800" dirty="0" smtClean="0"/>
              <a:t>	</a:t>
            </a:r>
            <a:r>
              <a:rPr lang="ru-RU" sz="2800" dirty="0" err="1" smtClean="0">
                <a:solidFill>
                  <a:srgbClr val="00B0F0"/>
                </a:solidFill>
              </a:rPr>
              <a:t>закличек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/>
              <a:t>D</a:t>
            </a: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загадочных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2,2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rgbClr val="FF0000"/>
                </a:solidFill>
              </a:rPr>
              <a:t>Вопрос  № </a:t>
            </a:r>
            <a:r>
              <a:rPr lang="ru-RU" sz="2700" dirty="0" smtClean="0">
                <a:solidFill>
                  <a:srgbClr val="FF0000"/>
                </a:solidFill>
              </a:rPr>
              <a:t>2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«Иван-царевич и серый волк» - это: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/>
              <a:t>A	</a:t>
            </a:r>
            <a:r>
              <a:rPr lang="ru-RU" sz="2800" dirty="0" smtClean="0">
                <a:solidFill>
                  <a:srgbClr val="00B0F0"/>
                </a:solidFill>
              </a:rPr>
              <a:t>докучная сказка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/>
              <a:t>B</a:t>
            </a:r>
            <a:r>
              <a:rPr lang="ru-RU" sz="2800" dirty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волшебная сказка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/>
              <a:t>C</a:t>
            </a:r>
            <a:r>
              <a:rPr lang="ru-RU" sz="2800" dirty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сказка о животных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/>
              <a:t>D</a:t>
            </a:r>
            <a:r>
              <a:rPr lang="ru-RU" sz="2800" dirty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бытовая сказка</a:t>
            </a:r>
            <a:endParaRPr lang="ru-RU" sz="28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3,4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Вопрос  № </a:t>
            </a:r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Кем был Виктор Михайлович Васнецов?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/>
              <a:t>A	</a:t>
            </a:r>
            <a:r>
              <a:rPr lang="ru-RU" sz="2400" dirty="0" smtClean="0">
                <a:solidFill>
                  <a:srgbClr val="00B0F0"/>
                </a:solidFill>
              </a:rPr>
              <a:t>сказочником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B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художником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C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композитором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D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баснописцем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0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4,4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44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Вопрос  № </a:t>
            </a:r>
            <a:r>
              <a:rPr lang="ru-RU" sz="2400" dirty="0" smtClean="0">
                <a:solidFill>
                  <a:srgbClr val="FF0000"/>
                </a:solidFill>
              </a:rPr>
              <a:t>4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Найди лишнее в утверждении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В сказках проверяется …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780928"/>
            <a:ext cx="6400800" cy="2489449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800" dirty="0"/>
              <a:t>A	</a:t>
            </a:r>
            <a:r>
              <a:rPr lang="ru-RU" sz="2400" dirty="0" smtClean="0">
                <a:solidFill>
                  <a:srgbClr val="00B0F0"/>
                </a:solidFill>
              </a:rPr>
              <a:t>сила и храбрость героя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B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зависть и скупость героя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C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доброта героя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D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любовь героя к людям и животным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70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5,4 Answers,D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814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Вопрос  № </a:t>
            </a:r>
            <a:r>
              <a:rPr lang="ru-RU" sz="2400" dirty="0" smtClean="0">
                <a:solidFill>
                  <a:srgbClr val="FF0000"/>
                </a:solidFill>
              </a:rPr>
              <a:t>5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Кем был Иван Яковлевич </a:t>
            </a:r>
            <a:r>
              <a:rPr lang="ru-RU" sz="2400" dirty="0" err="1" smtClean="0">
                <a:solidFill>
                  <a:srgbClr val="7030A0"/>
                </a:solidFill>
              </a:rPr>
              <a:t>Билибин</a:t>
            </a:r>
            <a:r>
              <a:rPr lang="ru-RU" sz="2400" dirty="0" smtClean="0">
                <a:solidFill>
                  <a:srgbClr val="7030A0"/>
                </a:solidFill>
              </a:rPr>
              <a:t>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/>
              <a:t>A	</a:t>
            </a:r>
            <a:r>
              <a:rPr lang="ru-RU" sz="2800" dirty="0" smtClean="0">
                <a:solidFill>
                  <a:srgbClr val="00B0F0"/>
                </a:solidFill>
              </a:rPr>
              <a:t>композитором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/>
              <a:t>B</a:t>
            </a:r>
            <a:r>
              <a:rPr lang="ru-RU" sz="2800" dirty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писателем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/>
              <a:t>C</a:t>
            </a:r>
            <a:r>
              <a:rPr lang="ru-RU" sz="2800" dirty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сказочником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800" dirty="0"/>
              <a:t>D</a:t>
            </a:r>
            <a:r>
              <a:rPr lang="ru-RU" sz="2800" dirty="0"/>
              <a:t>	</a:t>
            </a:r>
            <a:r>
              <a:rPr lang="ru-RU" sz="2800" dirty="0" smtClean="0">
                <a:solidFill>
                  <a:srgbClr val="00B0F0"/>
                </a:solidFill>
              </a:rPr>
              <a:t>художником</a:t>
            </a:r>
            <a:endParaRPr lang="ru-RU" sz="28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0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6,4 Answers,D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0800" cy="19442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Вопрос  № </a:t>
            </a:r>
            <a:r>
              <a:rPr lang="ru-RU" sz="2400" dirty="0" smtClean="0">
                <a:solidFill>
                  <a:srgbClr val="FF0000"/>
                </a:solidFill>
              </a:rPr>
              <a:t>6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Как называется сказка, которая начинается как обычная сказка, но заканчивается неожиданно?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212976"/>
            <a:ext cx="6400800" cy="2448272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sz="2600" dirty="0"/>
              <a:t>A	</a:t>
            </a:r>
            <a:r>
              <a:rPr lang="ru-RU" sz="2600" dirty="0" smtClean="0">
                <a:solidFill>
                  <a:srgbClr val="00B0F0"/>
                </a:solidFill>
              </a:rPr>
              <a:t>надоедливая</a:t>
            </a:r>
            <a:endParaRPr lang="en-US" sz="26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600" dirty="0"/>
              <a:t>B</a:t>
            </a:r>
            <a:r>
              <a:rPr lang="ru-RU" sz="2600" dirty="0"/>
              <a:t>	</a:t>
            </a:r>
            <a:r>
              <a:rPr lang="ru-RU" sz="2600" dirty="0" smtClean="0">
                <a:solidFill>
                  <a:srgbClr val="00B0F0"/>
                </a:solidFill>
              </a:rPr>
              <a:t>коротка</a:t>
            </a:r>
          </a:p>
          <a:p>
            <a:pPr>
              <a:buBlip>
                <a:blip r:embed="rId2"/>
              </a:buBlip>
            </a:pPr>
            <a:r>
              <a:rPr lang="en-US" sz="2600" dirty="0" smtClean="0"/>
              <a:t>C</a:t>
            </a:r>
            <a:r>
              <a:rPr lang="ru-RU" sz="2600" dirty="0"/>
              <a:t>	</a:t>
            </a:r>
            <a:r>
              <a:rPr lang="ru-RU" sz="2600" dirty="0" smtClean="0">
                <a:solidFill>
                  <a:srgbClr val="00B0F0"/>
                </a:solidFill>
              </a:rPr>
              <a:t>неинтересная</a:t>
            </a:r>
            <a:endParaRPr lang="en-US" sz="26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600" dirty="0"/>
              <a:t>D</a:t>
            </a:r>
            <a:r>
              <a:rPr lang="ru-RU" sz="2600" dirty="0"/>
              <a:t>	</a:t>
            </a:r>
            <a:r>
              <a:rPr lang="ru-RU" sz="2600" dirty="0" smtClean="0">
                <a:solidFill>
                  <a:srgbClr val="00B0F0"/>
                </a:solidFill>
              </a:rPr>
              <a:t>докучная</a:t>
            </a:r>
            <a:endParaRPr lang="ru-RU" sz="26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2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7,4 Answers,A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Вопрос  </a:t>
            </a:r>
            <a:r>
              <a:rPr lang="ru-RU" sz="2400" dirty="0">
                <a:solidFill>
                  <a:srgbClr val="FF0000"/>
                </a:solidFill>
              </a:rPr>
              <a:t>№ </a:t>
            </a:r>
            <a:r>
              <a:rPr lang="ru-RU" sz="2400" dirty="0" smtClean="0">
                <a:solidFill>
                  <a:srgbClr val="FF0000"/>
                </a:solidFill>
              </a:rPr>
              <a:t>7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Что в переводе с английского языка означает слово «фольклор»?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564904"/>
            <a:ext cx="6400800" cy="292149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/>
              <a:t>A	</a:t>
            </a:r>
            <a:r>
              <a:rPr lang="ru-RU" sz="2400" dirty="0" smtClean="0">
                <a:solidFill>
                  <a:srgbClr val="00B0F0"/>
                </a:solidFill>
              </a:rPr>
              <a:t>народная мудрость, народное знание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B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русские народные сказки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C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мысли народов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D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жизнь народа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Вопрос 8,4 Answers,A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814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Вопрос  № </a:t>
            </a:r>
            <a:r>
              <a:rPr lang="ru-RU" sz="2400" dirty="0" smtClean="0">
                <a:solidFill>
                  <a:srgbClr val="FF0000"/>
                </a:solidFill>
              </a:rPr>
              <a:t>8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«Сивка - бурка» </a:t>
            </a:r>
            <a:r>
              <a:rPr lang="ru-RU" sz="2400" dirty="0">
                <a:solidFill>
                  <a:srgbClr val="7030A0"/>
                </a:solidFill>
              </a:rPr>
              <a:t>- это: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/>
              <a:t>A	</a:t>
            </a:r>
            <a:r>
              <a:rPr lang="ru-RU" sz="2400" dirty="0" smtClean="0">
                <a:solidFill>
                  <a:srgbClr val="00B0F0"/>
                </a:solidFill>
              </a:rPr>
              <a:t>волшебная сказка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B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бытовая сказка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/>
              <a:t>C</a:t>
            </a:r>
            <a:r>
              <a:rPr lang="ru-RU" sz="2400" dirty="0"/>
              <a:t>	</a:t>
            </a:r>
            <a:r>
              <a:rPr lang="ru-RU" sz="2400" dirty="0">
                <a:solidFill>
                  <a:srgbClr val="00B0F0"/>
                </a:solidFill>
              </a:rPr>
              <a:t>сказка о животных </a:t>
            </a:r>
            <a:endParaRPr lang="ru-RU" sz="2400" dirty="0" smtClean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/>
              <a:t>D</a:t>
            </a:r>
            <a:r>
              <a:rPr lang="ru-RU" sz="2400" dirty="0"/>
              <a:t>	</a:t>
            </a:r>
            <a:r>
              <a:rPr lang="ru-RU" sz="2400" dirty="0" smtClean="0">
                <a:solidFill>
                  <a:srgbClr val="00B0F0"/>
                </a:solidFill>
              </a:rPr>
              <a:t>авторская </a:t>
            </a:r>
            <a:r>
              <a:rPr lang="ru-RU" sz="2400" dirty="0">
                <a:solidFill>
                  <a:srgbClr val="00B0F0"/>
                </a:solidFill>
              </a:rPr>
              <a:t>сказка</a:t>
            </a:r>
            <a:endParaRPr lang="en-US" sz="2400" dirty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endParaRPr lang="ru-RU" dirty="0">
              <a:solidFill>
                <a:srgbClr val="00B0F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3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</TotalTime>
  <Words>80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Литературное чтение 3 класс</vt:lpstr>
      <vt:lpstr>Вопрос  № 1 Каких русских народных песен не бывает?</vt:lpstr>
      <vt:lpstr> Вопрос  № 2 «Иван-царевич и серый волк» - это:</vt:lpstr>
      <vt:lpstr>Вопрос  № 3 Кем был Виктор Михайлович Васнецов?</vt:lpstr>
      <vt:lpstr>Вопрос  № 4 Найди лишнее в утверждении В сказках проверяется …</vt:lpstr>
      <vt:lpstr>Вопрос  № 5 Кем был Иван Яковлевич Билибин?</vt:lpstr>
      <vt:lpstr>Вопрос  № 6 Как называется сказка, которая начинается как обычная сказка, но заканчивается неожиданно?</vt:lpstr>
      <vt:lpstr> Вопрос  № 7 Что в переводе с английского языка означает слово «фольклор»?</vt:lpstr>
      <vt:lpstr>Вопрос  № 8 «Сивка - бурка» - это: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 3 класс</dc:title>
  <dc:creator>1</dc:creator>
  <cp:lastModifiedBy>1</cp:lastModifiedBy>
  <cp:revision>13</cp:revision>
  <dcterms:created xsi:type="dcterms:W3CDTF">2014-03-12T21:58:30Z</dcterms:created>
  <dcterms:modified xsi:type="dcterms:W3CDTF">2014-03-12T22:59:31Z</dcterms:modified>
</cp:coreProperties>
</file>