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DD22-EA4F-4C13-B1C7-036F11A39FA1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3F0A-CE81-424B-8B6D-1C88D077B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5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DD22-EA4F-4C13-B1C7-036F11A39FA1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3F0A-CE81-424B-8B6D-1C88D077B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smtClean="0"/>
              <a:t/>
            </a:r>
            <a:br>
              <a:rPr lang="ru-RU" altLang="ru-RU" sz="4800" smtClean="0"/>
            </a:br>
            <a:r>
              <a:rPr lang="ru-RU" altLang="ru-RU" sz="4800" smtClean="0"/>
              <a:t>Александр Сергеевич Пушкин</a:t>
            </a:r>
            <a:endParaRPr lang="ru-RU" altLang="ru-RU" sz="4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Спасибо за внимание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Детство А.С. Пушкина</a:t>
            </a:r>
            <a:r>
              <a:rPr lang="ru-RU" altLang="ru-RU" smtClean="0"/>
              <a:t> </a:t>
            </a:r>
            <a:endParaRPr lang="ru-RU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1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Семья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Детство Пушкина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Лицейские годы</a:t>
            </a:r>
            <a:endParaRPr lang="ru-RU" alt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В Михайловском</a:t>
            </a:r>
            <a:endParaRPr lang="ru-RU" alt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Дети </a:t>
            </a:r>
            <a:endParaRPr lang="ru-RU" alt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1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Александр Сергеевич Пушкин</vt:lpstr>
      <vt:lpstr>Детство А.С. Пушкина </vt:lpstr>
      <vt:lpstr>Семья </vt:lpstr>
      <vt:lpstr>Детство Пушкина</vt:lpstr>
      <vt:lpstr>Лицейские годы</vt:lpstr>
      <vt:lpstr>В Михайловском</vt:lpstr>
      <vt:lpstr>Презентация PowerPoint</vt:lpstr>
      <vt:lpstr>Дети 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Александр Сергеевич Пушкин</dc:title>
  <dc:creator>Admin</dc:creator>
  <cp:lastModifiedBy>Admin</cp:lastModifiedBy>
  <cp:revision>1</cp:revision>
  <dcterms:created xsi:type="dcterms:W3CDTF">2014-09-17T19:00:22Z</dcterms:created>
  <dcterms:modified xsi:type="dcterms:W3CDTF">2014-09-17T19:00:22Z</dcterms:modified>
</cp:coreProperties>
</file>