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C24-E0E7-43C1-8767-0D4E7688FB6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77CC-5E8E-4AD0-8D82-C98246A8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C24-E0E7-43C1-8767-0D4E7688FB6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77CC-5E8E-4AD0-8D82-C98246A8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C24-E0E7-43C1-8767-0D4E7688FB6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77CC-5E8E-4AD0-8D82-C98246A8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C24-E0E7-43C1-8767-0D4E7688FB6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77CC-5E8E-4AD0-8D82-C98246A8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C24-E0E7-43C1-8767-0D4E7688FB6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77CC-5E8E-4AD0-8D82-C98246A8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C24-E0E7-43C1-8767-0D4E7688FB6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77CC-5E8E-4AD0-8D82-C98246A8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C24-E0E7-43C1-8767-0D4E7688FB6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77CC-5E8E-4AD0-8D82-C98246A8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C24-E0E7-43C1-8767-0D4E7688FB6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77CC-5E8E-4AD0-8D82-C98246A8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C24-E0E7-43C1-8767-0D4E7688FB6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77CC-5E8E-4AD0-8D82-C98246A8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C24-E0E7-43C1-8767-0D4E7688FB6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77CC-5E8E-4AD0-8D82-C98246A8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AC24-E0E7-43C1-8767-0D4E7688FB6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77CC-5E8E-4AD0-8D82-C98246A84C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7AC24-E0E7-43C1-8767-0D4E7688FB61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177CC-5E8E-4AD0-8D82-C98246A84C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вол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и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28625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вол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0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2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to_chesh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129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a20e61012cf19b1f4f15f60cdf7de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tem-610-12744496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78697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9 Kabalevsk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-214338"/>
            <a:ext cx="7786710" cy="72675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Полина</cp:lastModifiedBy>
  <cp:revision>4</cp:revision>
  <dcterms:created xsi:type="dcterms:W3CDTF">2015-02-17T17:49:31Z</dcterms:created>
  <dcterms:modified xsi:type="dcterms:W3CDTF">2015-02-17T18:18:23Z</dcterms:modified>
</cp:coreProperties>
</file>