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0" r:id="rId4"/>
    <p:sldId id="257" r:id="rId5"/>
    <p:sldId id="258" r:id="rId6"/>
    <p:sldId id="265" r:id="rId7"/>
    <p:sldId id="259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66"/>
    <a:srgbClr val="0000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1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DC370-6BE9-44C4-911A-B1FB57649391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8EFA3-B49E-4952-9DD7-60F347E73177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1416" y="899592"/>
            <a:ext cx="2783567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307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1F7DE-695A-45D6-A669-B567D4FEE07E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84B6B-6E82-4324-8956-5856D075D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775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84B6B-6E82-4324-8956-5856D075D2C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266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ABAB-CAD2-47B7-BF31-11AF3892CC76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7589-6B5D-4B4E-BA74-72C4BA605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97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ABAB-CAD2-47B7-BF31-11AF3892CC76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7589-6B5D-4B4E-BA74-72C4BA605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00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ABAB-CAD2-47B7-BF31-11AF3892CC76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7589-6B5D-4B4E-BA74-72C4BA605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77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ABAB-CAD2-47B7-BF31-11AF3892CC76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7589-6B5D-4B4E-BA74-72C4BA605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53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ABAB-CAD2-47B7-BF31-11AF3892CC76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7589-6B5D-4B4E-BA74-72C4BA605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60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ABAB-CAD2-47B7-BF31-11AF3892CC76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7589-6B5D-4B4E-BA74-72C4BA605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65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ABAB-CAD2-47B7-BF31-11AF3892CC76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7589-6B5D-4B4E-BA74-72C4BA605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84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ABAB-CAD2-47B7-BF31-11AF3892CC76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7589-6B5D-4B4E-BA74-72C4BA605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873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ABAB-CAD2-47B7-BF31-11AF3892CC76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7589-6B5D-4B4E-BA74-72C4BA605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71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ABAB-CAD2-47B7-BF31-11AF3892CC76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7589-6B5D-4B4E-BA74-72C4BA605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8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ABAB-CAD2-47B7-BF31-11AF3892CC76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7589-6B5D-4B4E-BA74-72C4BA605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60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4ABAB-CAD2-47B7-BF31-11AF3892CC76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27589-6B5D-4B4E-BA74-72C4BA605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14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jpe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36004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Проект </a:t>
            </a:r>
            <a:br>
              <a:rPr lang="ru-RU" sz="5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</a:br>
            <a:r>
              <a:rPr lang="ru-RU" sz="5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«Прощание с Азбукой»</a:t>
            </a:r>
            <a:endParaRPr lang="ru-RU" sz="5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260648"/>
            <a:ext cx="1019175" cy="1362075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27984" y="4149080"/>
            <a:ext cx="4176464" cy="172819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Как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хорошо уметь читать!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надо к маме приставать,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Не надо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бабушку просить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Прочти пожалуйста, прочти!»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53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План работы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Начальный этап</a:t>
            </a:r>
          </a:p>
          <a:p>
            <a:pPr marL="0" indent="0">
              <a:buNone/>
            </a:pPr>
            <a:r>
              <a:rPr lang="ru-RU" dirty="0" smtClean="0"/>
              <a:t>          Введение в проект</a:t>
            </a:r>
          </a:p>
          <a:p>
            <a:pPr marL="0" indent="0">
              <a:buNone/>
            </a:pPr>
            <a:r>
              <a:rPr lang="ru-RU" dirty="0" smtClean="0"/>
              <a:t>          Стартовая презентация</a:t>
            </a:r>
          </a:p>
          <a:p>
            <a:r>
              <a:rPr lang="ru-RU" b="1" dirty="0" smtClean="0"/>
              <a:t>Основной этап</a:t>
            </a:r>
          </a:p>
          <a:p>
            <a:pPr marL="0" indent="0">
              <a:buNone/>
            </a:pPr>
            <a:r>
              <a:rPr lang="ru-RU" dirty="0" smtClean="0"/>
              <a:t>          Определение  целей и составление плана работы по группам</a:t>
            </a:r>
          </a:p>
          <a:p>
            <a:pPr marL="0" indent="0">
              <a:buNone/>
            </a:pPr>
            <a:r>
              <a:rPr lang="ru-RU" dirty="0" smtClean="0"/>
              <a:t>          Репетиции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Промежуточная оценка и корректирование</a:t>
            </a:r>
          </a:p>
          <a:p>
            <a:r>
              <a:rPr lang="ru-RU" b="1" dirty="0" smtClean="0"/>
              <a:t>Заключительный этап</a:t>
            </a:r>
          </a:p>
          <a:p>
            <a:pPr marL="0" indent="0">
              <a:buNone/>
            </a:pPr>
            <a:r>
              <a:rPr lang="ru-RU" dirty="0" smtClean="0"/>
              <a:t>           Защита проекта «Прощание с Азбукой!»</a:t>
            </a:r>
          </a:p>
          <a:p>
            <a:pPr marL="0" indent="0">
              <a:buNone/>
            </a:pPr>
            <a:r>
              <a:rPr lang="ru-RU" dirty="0" smtClean="0"/>
              <a:t>           Участие в празднике </a:t>
            </a:r>
          </a:p>
          <a:p>
            <a:pPr marL="0" indent="0">
              <a:buNone/>
            </a:pPr>
            <a:r>
              <a:rPr lang="ru-RU" dirty="0" smtClean="0"/>
              <a:t>           Анализ работы в проекте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260648"/>
            <a:ext cx="101917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38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Вопросы, </a:t>
            </a:r>
            <a:br>
              <a:rPr lang="ru-RU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направляющие проект</a:t>
            </a:r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Основополагающий:</a:t>
            </a:r>
          </a:p>
          <a:p>
            <a:pPr marL="0" indent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Почему нам нужно читать?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Проблемный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0" indent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Какую книгу мы будем читать?</a:t>
            </a:r>
          </a:p>
          <a:p>
            <a:pPr marL="0" indent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Как преодолеть все трудности при передвижении по карте путешествия?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Учебные вопросы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Какие буквы мы знает?</a:t>
            </a:r>
          </a:p>
          <a:p>
            <a:pPr marL="0" indent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Умеешь ли ты разгадывать загадки?</a:t>
            </a:r>
          </a:p>
          <a:p>
            <a:pPr marL="0" indent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Знаешь ли ты сказки?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1" y="235018"/>
            <a:ext cx="101917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44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Задачи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проекта: 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•Прививать любовь к книге.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•Развивать речь, память, творческое мышление.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•Расширять кругозор учащихся.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•Сплочение коллектива.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260648"/>
            <a:ext cx="101917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99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65618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Выбери группу:</a:t>
            </a:r>
            <a:b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410445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3200" b="1" i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1 группа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Оформить красочные пригласительные билеты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для родителей и учителей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644008" y="2204864"/>
            <a:ext cx="4038600" cy="396044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260648"/>
            <a:ext cx="1019175" cy="13620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398266"/>
            <a:ext cx="2563912" cy="178359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4920">
            <a:off x="4900567" y="2313620"/>
            <a:ext cx="3816152" cy="270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1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Выбери группу: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640" y="1622723"/>
            <a:ext cx="4038600" cy="4525963"/>
          </a:xfrm>
        </p:spPr>
        <p:txBody>
          <a:bodyPr/>
          <a:lstStyle/>
          <a:p>
            <a:pPr marL="0" indent="0" algn="ctr">
              <a:buNone/>
            </a:pPr>
            <a:endParaRPr lang="ru-RU" b="1" i="1" dirty="0" smtClean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3200" b="1" i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3200" b="1" i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группа</a:t>
            </a:r>
          </a:p>
          <a:p>
            <a:pPr marL="0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Изготовить шапочки с буквами, костюмы животных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32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260648"/>
            <a:ext cx="1019175" cy="13620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19" y="1881694"/>
            <a:ext cx="1733053" cy="216631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8" r="5978"/>
          <a:stretch/>
        </p:blipFill>
        <p:spPr>
          <a:xfrm>
            <a:off x="6876256" y="1916831"/>
            <a:ext cx="1724665" cy="216631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245841"/>
            <a:ext cx="1603037" cy="212264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9"/>
          <a:stretch/>
        </p:blipFill>
        <p:spPr>
          <a:xfrm>
            <a:off x="4961757" y="4221088"/>
            <a:ext cx="1981066" cy="212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1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0"/>
            <a:ext cx="8064896" cy="19168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Прочитайте</a:t>
            </a:r>
            <a:b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с родителями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98" y="4565512"/>
            <a:ext cx="2591669" cy="205437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76979"/>
            <a:ext cx="2591667" cy="205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005064"/>
            <a:ext cx="2570042" cy="198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983" y="211026"/>
            <a:ext cx="2591669" cy="193727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97163"/>
            <a:ext cx="2518439" cy="20530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058" y="2115019"/>
            <a:ext cx="2053515" cy="2545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00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Автор проекта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 marL="0" indent="0" algn="just"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Копытова Светлана Михайловна, </a:t>
            </a:r>
          </a:p>
          <a:p>
            <a:pPr marL="0" indent="0"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учитель начальных классов МКОУ ООШ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дер.Средняя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Тойма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Вятскополянского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района</a:t>
            </a:r>
          </a:p>
          <a:p>
            <a:pPr marL="0" indent="0" algn="just"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368" y="262781"/>
            <a:ext cx="101917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2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189</Words>
  <Application>Microsoft Office PowerPoint</Application>
  <PresentationFormat>Экран (4:3)</PresentationFormat>
  <Paragraphs>48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Проект  «Прощание с Азбукой»</vt:lpstr>
      <vt:lpstr>План работы</vt:lpstr>
      <vt:lpstr>Вопросы,  направляющие проект</vt:lpstr>
      <vt:lpstr>Задачи проекта: </vt:lpstr>
      <vt:lpstr>Выбери группу: </vt:lpstr>
      <vt:lpstr>Выбери группу:</vt:lpstr>
      <vt:lpstr>Прочитайте  с родителями!</vt:lpstr>
      <vt:lpstr>Автор проекта: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«Прощание с Азбукой»</dc:title>
  <dc:creator>Vlad_k</dc:creator>
  <cp:lastModifiedBy>Vlad_k</cp:lastModifiedBy>
  <cp:revision>24</cp:revision>
  <dcterms:created xsi:type="dcterms:W3CDTF">2014-01-23T05:45:18Z</dcterms:created>
  <dcterms:modified xsi:type="dcterms:W3CDTF">2014-08-27T21:20:09Z</dcterms:modified>
</cp:coreProperties>
</file>