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78" r:id="rId2"/>
    <p:sldId id="271" r:id="rId3"/>
    <p:sldId id="273" r:id="rId4"/>
    <p:sldId id="263" r:id="rId5"/>
    <p:sldId id="272" r:id="rId6"/>
    <p:sldId id="281" r:id="rId7"/>
    <p:sldId id="277" r:id="rId8"/>
    <p:sldId id="280" r:id="rId9"/>
    <p:sldId id="27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9" d="100"/>
          <a:sy n="109" d="100"/>
        </p:scale>
        <p:origin x="24" y="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10" Type="http://schemas.openxmlformats.org/officeDocument/2006/relationships/image" Target="../media/image10.jpeg"/><Relationship Id="rId4" Type="http://schemas.openxmlformats.org/officeDocument/2006/relationships/image" Target="../media/image6.jpeg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ксандр\Desktop\моё\виньетка\фоны\Beautiful Textures\200607060814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7183"/>
            <a:ext cx="9286908" cy="696518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4822" y="2967335"/>
            <a:ext cx="340189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96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ЗИма</a:t>
            </a:r>
            <a:endParaRPr lang="ru-RU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8082" y="5429264"/>
            <a:ext cx="1145474" cy="98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TopUp"/>
            <a:lightRig rig="threePt" dir="t"/>
          </a:scene3d>
        </p:spPr>
      </p:pic>
      <p:pic>
        <p:nvPicPr>
          <p:cNvPr id="13" name="Picture 6" descr="020302-b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357166"/>
            <a:ext cx="2786082" cy="2476689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14" name="TextBox 13"/>
          <p:cNvSpPr txBox="1"/>
          <p:nvPr/>
        </p:nvSpPr>
        <p:spPr>
          <a:xfrm>
            <a:off x="3500430" y="4572008"/>
            <a:ext cx="37862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Презентация к занятию 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«Зимняя прогулка» 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  младшей группе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Воспитатель: Бурлака Н.Н.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Александр\Desktop\моё\виньетка\фоны\Beautiful Textures\200607060814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pic>
        <p:nvPicPr>
          <p:cNvPr id="2" name="Picture 2" descr="C:\Users\Александр\Desktop\Фото Зима\0_36be2_5bae530e_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980728"/>
            <a:ext cx="4555505" cy="3808402"/>
          </a:xfrm>
          <a:prstGeom prst="rect">
            <a:avLst/>
          </a:prstGeom>
          <a:noFill/>
        </p:spPr>
      </p:pic>
      <p:pic>
        <p:nvPicPr>
          <p:cNvPr id="5" name="Picture 4" descr="000803_1058_0847_vnvv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0516">
            <a:off x="6407699" y="2711748"/>
            <a:ext cx="2261556" cy="26913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Фото Зима\200607060814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869"/>
          </a:xfrm>
          <a:prstGeom prst="rect">
            <a:avLst/>
          </a:prstGeom>
          <a:noFill/>
        </p:spPr>
      </p:pic>
      <p:pic>
        <p:nvPicPr>
          <p:cNvPr id="1027" name="Picture 3" descr="C:\Users\Александр\Desktop\Фото Зима\0_366b0_718f08f0_L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83244" y="119514"/>
            <a:ext cx="4917647" cy="6524196"/>
          </a:xfrm>
          <a:prstGeom prst="rect">
            <a:avLst/>
          </a:prstGeom>
          <a:noFill/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3071810"/>
            <a:ext cx="1145474" cy="984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TopUp"/>
            <a:lightRig rig="threePt" dir="t"/>
          </a:scene3d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0958" y="3143248"/>
            <a:ext cx="124711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  <a:scene3d>
            <a:camera prst="isometricBottomDown"/>
            <a:lightRig rig="threePt" dir="t"/>
          </a:scene3d>
        </p:spPr>
      </p:pic>
      <p:pic>
        <p:nvPicPr>
          <p:cNvPr id="6" name="Picture 6" descr="020302-b03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428604"/>
            <a:ext cx="1285795" cy="1143008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7" name="Picture 6" descr="020302-b03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29520" y="5429264"/>
            <a:ext cx="1258265" cy="111853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8" name="Picture 5" descr="sixdancers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7158" y="5357826"/>
            <a:ext cx="1301407" cy="124934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" name="Picture 5" descr="sixdancers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499536" y="357166"/>
            <a:ext cx="1260287" cy="1285884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Desktop\моё\виньетка\фоны\Beautiful Textures\200607060814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463" y="144463"/>
            <a:ext cx="8201025" cy="671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Desktop\моё\виньетка\фоны\Beautiful Textures\200607060814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моё\виньетка\фоны\Beautiful Textures\200607060814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188640"/>
            <a:ext cx="47910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моё\виньетка\фоны\Beautiful Textures\2006070608140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6858001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38784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620688"/>
            <a:ext cx="7091833" cy="508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Александр\Desktop\моё\виньетка\фоны\Beautiful Textures\200607060814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2908" y="0"/>
            <a:ext cx="9286908" cy="696518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500562" y="271462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95729" y="1857364"/>
            <a:ext cx="61535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Автор: Бурлака </a:t>
            </a:r>
            <a:r>
              <a:rPr lang="ru-RU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.Н.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3941" y="4357694"/>
            <a:ext cx="33761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Источник фотографий: Интернет. Личный архив.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06634" y="3000372"/>
            <a:ext cx="4429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воспитатель МБДОУ  ДС ОВ №26«Березка»</a:t>
            </a:r>
          </a:p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Ст.Старотитаровская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5" descr="sixdanc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5357826"/>
            <a:ext cx="1301407" cy="1249340"/>
          </a:xfrm>
          <a:prstGeom prst="rect">
            <a:avLst/>
          </a:prstGeom>
          <a:noFill/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1" name="Picture 6" descr="020302-b0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5429264"/>
            <a:ext cx="1258265" cy="1118536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342</TotalTime>
  <Words>37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Настя</cp:lastModifiedBy>
  <cp:revision>35</cp:revision>
  <dcterms:created xsi:type="dcterms:W3CDTF">2010-01-24T16:54:55Z</dcterms:created>
  <dcterms:modified xsi:type="dcterms:W3CDTF">2014-12-14T17:16:02Z</dcterms:modified>
</cp:coreProperties>
</file>