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3AC1E9-30D1-4691-831B-825D3132B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4DF2BD-F689-41D9-8E58-7A14322DE7FA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DA3A03-DAEF-4CE7-9AA9-8D9195413F2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Подснежник. Марина Шупак, Молдова, http://www.svetozar.ru/index/id/24756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Подснежник</a:t>
            </a:r>
            <a:br>
              <a:rPr lang="ru-RU" sz="4800"/>
            </a:br>
            <a:endParaRPr lang="ru-RU" sz="4800"/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713788" cy="5327650"/>
          </a:xfrm>
        </p:spPr>
        <p:txBody>
          <a:bodyPr/>
          <a:lstStyle/>
          <a:p>
            <a:pPr marL="0" indent="0"/>
            <a:endParaRPr lang="ru-RU" sz="2800"/>
          </a:p>
          <a:p>
            <a:pPr marL="0" indent="0">
              <a:buFont typeface="Wingdings" pitchFamily="2" charset="2"/>
              <a:buNone/>
            </a:pPr>
            <a:r>
              <a:rPr lang="ru-RU"/>
              <a:t>Выглянул </a:t>
            </a:r>
            <a:r>
              <a:rPr lang="ru-RU">
                <a:solidFill>
                  <a:schemeClr val="folHlink"/>
                </a:solidFill>
              </a:rPr>
              <a:t>подснежник</a:t>
            </a:r>
            <a:r>
              <a:rPr lang="ru-RU"/>
              <a:t> в полутьме лесной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 </a:t>
            </a:r>
            <a:r>
              <a:rPr lang="ru-RU">
                <a:solidFill>
                  <a:schemeClr val="folHlink"/>
                </a:solidFill>
              </a:rPr>
              <a:t>Маленький разведчик</a:t>
            </a:r>
            <a:r>
              <a:rPr lang="ru-RU"/>
              <a:t>, посланный весной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 Пусть еще над лесом властвуют снега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 Пусть лежат под снегом сонные луга.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 Пусть на спящей речки неподвижен лед –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 Раз пришел </a:t>
            </a:r>
            <a:r>
              <a:rPr lang="ru-RU">
                <a:solidFill>
                  <a:schemeClr val="folHlink"/>
                </a:solidFill>
              </a:rPr>
              <a:t>разведчик</a:t>
            </a:r>
            <a:r>
              <a:rPr lang="ru-RU"/>
              <a:t> и весна придет.</a:t>
            </a:r>
          </a:p>
          <a:p>
            <a:pPr marL="0" indent="0">
              <a:buFont typeface="Wingdings" pitchFamily="2" charset="2"/>
              <a:buNone/>
            </a:pPr>
            <a:endParaRPr lang="ru-RU"/>
          </a:p>
          <a:p>
            <a:pPr marL="0" indent="0" algn="r">
              <a:buFont typeface="Wingdings" pitchFamily="2" charset="2"/>
              <a:buNone/>
            </a:pPr>
            <a:r>
              <a:rPr lang="ru-RU" sz="2800"/>
              <a:t>Е. Серов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Подснежник</a:t>
            </a:r>
            <a:br>
              <a:rPr lang="ru-RU" b="1"/>
            </a:br>
            <a:endParaRPr lang="ru-RU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 marL="0" indent="265113">
              <a:lnSpc>
                <a:spcPct val="80000"/>
              </a:lnSpc>
            </a:pPr>
            <a:endParaRPr lang="ru-RU" sz="800"/>
          </a:p>
          <a:p>
            <a:pPr marL="0" indent="265113">
              <a:lnSpc>
                <a:spcPct val="80000"/>
              </a:lnSpc>
              <a:buFont typeface="Wingdings" pitchFamily="2" charset="2"/>
              <a:buNone/>
            </a:pPr>
            <a:r>
              <a:rPr lang="ru-RU" sz="800"/>
              <a:t> </a:t>
            </a:r>
            <a:r>
              <a:rPr lang="ru-RU"/>
              <a:t>Есть у года прекрасная пора, когда в природе происходят таинственные превращения. </a:t>
            </a:r>
          </a:p>
          <a:p>
            <a:pPr marL="0" indent="265113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Совсем недавно казалось, что сверкающие хрусталем сугробы, навечно укрыли землю. Ан нет... Вдруг, откуда ни возьмись, будто по мановению чьей-то волшебной палочки, сквозь едва растаявший снег пробиваются </a:t>
            </a:r>
            <a:r>
              <a:rPr lang="ru-RU">
                <a:solidFill>
                  <a:schemeClr val="folHlink"/>
                </a:solidFill>
              </a:rPr>
              <a:t>ростки чего-то необыкновенного</a:t>
            </a:r>
            <a:r>
              <a:rPr lang="ru-RU"/>
              <a:t>, сверкающего искорками новой жизни. Это </a:t>
            </a:r>
            <a:r>
              <a:rPr lang="ru-RU">
                <a:solidFill>
                  <a:schemeClr val="folHlink"/>
                </a:solidFill>
              </a:rPr>
              <a:t>подснежники - первые гонцы весны.</a:t>
            </a:r>
          </a:p>
          <a:p>
            <a:pPr marL="0" indent="265113">
              <a:lnSpc>
                <a:spcPct val="80000"/>
              </a:lnSpc>
              <a:buFont typeface="Wingdings" pitchFamily="2" charset="2"/>
              <a:buNone/>
            </a:pPr>
            <a:endParaRPr lang="ru-RU">
              <a:solidFill>
                <a:schemeClr val="folHlink"/>
              </a:solidFill>
            </a:endParaRPr>
          </a:p>
          <a:p>
            <a:pPr marL="0" indent="265113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</a:t>
            </a:r>
          </a:p>
          <a:p>
            <a:pPr marL="0" indent="265113"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Подснежник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85225" cy="5257800"/>
          </a:xfrm>
        </p:spPr>
        <p:txBody>
          <a:bodyPr/>
          <a:lstStyle/>
          <a:p>
            <a:pPr marL="0" indent="452438"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solidFill>
                  <a:schemeClr val="folHlink"/>
                </a:solidFill>
              </a:rPr>
              <a:t>Подснежник - сказочный цветок</a:t>
            </a:r>
            <a:r>
              <a:rPr lang="ru-RU"/>
              <a:t>. От него веет таинственным волшебством. Глядя на его опущенную головку, кажется, будто он о чем-то задумался. Сиянье нежных лепестков подснежника можно сравнить с чарующим мерцанием кристалла. Так и хочется сорвать этот манящий своей привлекательностью </a:t>
            </a:r>
            <a:r>
              <a:rPr lang="ru-RU">
                <a:solidFill>
                  <a:schemeClr val="folHlink"/>
                </a:solidFill>
              </a:rPr>
              <a:t>изящный цветок</a:t>
            </a:r>
            <a:r>
              <a:rPr lang="ru-RU"/>
              <a:t>. Аромат подснежника трудно передать словами. </a:t>
            </a:r>
          </a:p>
          <a:p>
            <a:pPr marL="0" indent="452438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Что может быть сладостнее запаха весны, запаха пробуждающейся от долгого зимнего сна природы?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Подснежник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316412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М. Петровская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</a:t>
            </a:r>
            <a:r>
              <a:rPr lang="ru-RU" sz="2400">
                <a:effectLst/>
              </a:rPr>
              <a:t>На поляне вырос подснежник,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На поляне подснежник расцвел,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Но зима на подснежник злится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И мороз на подснежник зол.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А подснежник не замечает,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Над поляной головкой качает.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Так весну наш подснежник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Встречает.</a:t>
            </a:r>
          </a:p>
        </p:txBody>
      </p:sp>
      <p:pic>
        <p:nvPicPr>
          <p:cNvPr id="4103" name="Picture 7" descr="п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492375"/>
            <a:ext cx="4475162" cy="3065463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Подснежник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Н. Железкова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</a:t>
            </a:r>
            <a:r>
              <a:rPr lang="ru-RU">
                <a:effectLst/>
              </a:rPr>
              <a:t>На лесной проталинке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effectLst/>
              </a:rPr>
              <a:t> Рос </a:t>
            </a:r>
            <a:r>
              <a:rPr lang="ru-RU">
                <a:solidFill>
                  <a:schemeClr val="folHlink"/>
                </a:solidFill>
                <a:effectLst/>
              </a:rPr>
              <a:t>цветочек маленький</a:t>
            </a:r>
            <a:r>
              <a:rPr lang="ru-RU">
                <a:effectLst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effectLst/>
              </a:rPr>
              <a:t> Нежный и пушистый,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effectLst/>
              </a:rPr>
              <a:t> Бело-серебристый.</a:t>
            </a:r>
          </a:p>
        </p:txBody>
      </p:sp>
      <p:pic>
        <p:nvPicPr>
          <p:cNvPr id="615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02125" y="1628775"/>
            <a:ext cx="4665663" cy="4752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Подснежник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1800"/>
              <a:t>Н. Маслей</a:t>
            </a:r>
          </a:p>
          <a:p>
            <a:pPr marL="0" indent="0">
              <a:lnSpc>
                <a:spcPct val="80000"/>
              </a:lnSpc>
            </a:pPr>
            <a:endParaRPr lang="ru-RU" sz="18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</a:t>
            </a:r>
            <a:r>
              <a:rPr lang="ru-RU">
                <a:effectLst/>
              </a:rPr>
              <a:t>Прорастает сквозь снежок,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effectLst/>
              </a:rPr>
              <a:t> К солнечным лучам, </a:t>
            </a:r>
            <a:r>
              <a:rPr lang="ru-RU">
                <a:solidFill>
                  <a:schemeClr val="folHlink"/>
                </a:solidFill>
                <a:effectLst/>
              </a:rPr>
              <a:t>цветок</a:t>
            </a:r>
            <a:r>
              <a:rPr lang="ru-RU">
                <a:effectLst/>
              </a:rPr>
              <a:t>,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effectLst/>
              </a:rPr>
              <a:t> Маленький и нежный,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effectLst/>
              </a:rPr>
              <a:t> Беленький подснежник.</a:t>
            </a: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02125" y="1628775"/>
            <a:ext cx="4665663" cy="4752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Подснежник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4316412" cy="4543425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1400"/>
              <a:t>Е. Терпугова</a:t>
            </a:r>
          </a:p>
          <a:p>
            <a:pPr marL="0" indent="0">
              <a:lnSpc>
                <a:spcPct val="80000"/>
              </a:lnSpc>
            </a:pPr>
            <a:endParaRPr lang="ru-RU" sz="14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</a:t>
            </a:r>
            <a:r>
              <a:rPr lang="ru-RU" sz="2800">
                <a:effectLst/>
              </a:rPr>
              <a:t>Подснежник проснулся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</a:rPr>
              <a:t> И потянулся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</a:rPr>
              <a:t> Солнышку улыбнулся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</a:rPr>
              <a:t> К земле Матушке прикоснулся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</a:rPr>
              <a:t> Солнышку поклонился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</a:rPr>
              <a:t> Счастью своему удивился.</a:t>
            </a:r>
          </a:p>
        </p:txBody>
      </p:sp>
      <p:pic>
        <p:nvPicPr>
          <p:cNvPr id="13319" name="Picture 7" descr="п b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2460" y="2768600"/>
            <a:ext cx="1910080" cy="25400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Как можно назвать подснежник?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4400"/>
              <a:t>Весенний волшебник, маленький цветочек, маленький разведчик,  весенний гость, первый цветок.</a:t>
            </a:r>
          </a:p>
          <a:p>
            <a:r>
              <a:rPr lang="ru-RU" sz="4400"/>
              <a:t>Он, у него.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339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Подснежник </vt:lpstr>
      <vt:lpstr>Подснежник </vt:lpstr>
      <vt:lpstr>Подснежник</vt:lpstr>
      <vt:lpstr>Подснежник</vt:lpstr>
      <vt:lpstr>Подснежник</vt:lpstr>
      <vt:lpstr>Подснежник</vt:lpstr>
      <vt:lpstr>Подснежник</vt:lpstr>
      <vt:lpstr>Как можно назвать подснежник?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2014-09-23T20:04:20Z</dcterms:created>
  <dcterms:modified xsi:type="dcterms:W3CDTF">2014-09-23T20:05:33Z</dcterms:modified>
</cp:coreProperties>
</file>