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57" r:id="rId4"/>
    <p:sldId id="269" r:id="rId5"/>
    <p:sldId id="302" r:id="rId6"/>
    <p:sldId id="304" r:id="rId7"/>
    <p:sldId id="263" r:id="rId8"/>
    <p:sldId id="271" r:id="rId9"/>
    <p:sldId id="272" r:id="rId10"/>
    <p:sldId id="270" r:id="rId11"/>
    <p:sldId id="273" r:id="rId12"/>
    <p:sldId id="306" r:id="rId13"/>
    <p:sldId id="275" r:id="rId14"/>
    <p:sldId id="274" r:id="rId15"/>
    <p:sldId id="278" r:id="rId16"/>
    <p:sldId id="279" r:id="rId17"/>
    <p:sldId id="307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71D"/>
    <a:srgbClr val="741600"/>
    <a:srgbClr val="B82300"/>
    <a:srgbClr val="5D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6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7C5F5-5FFB-4E6F-8D19-087677C98938}" type="doc">
      <dgm:prSet loTypeId="urn:microsoft.com/office/officeart/2005/8/layout/list1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C68700E0-FCF8-4441-AC45-24C86447D72A}">
      <dgm:prSet phldrT="[Текст]" custT="1"/>
      <dgm:spPr/>
      <dgm:t>
        <a:bodyPr/>
        <a:lstStyle/>
        <a:p>
          <a:pPr algn="ctr"/>
          <a:r>
            <a:rPr lang="ru-RU" sz="2800" b="1" dirty="0" smtClean="0"/>
            <a:t>структуре Программы и её объёму</a:t>
          </a:r>
        </a:p>
      </dgm:t>
    </dgm:pt>
    <dgm:pt modelId="{918D7520-EEC6-43BB-83BF-708C3B03D483}" type="parTrans" cxnId="{16C13B65-AEC1-48D5-9A77-0F6352DA0F94}">
      <dgm:prSet/>
      <dgm:spPr/>
      <dgm:t>
        <a:bodyPr/>
        <a:lstStyle/>
        <a:p>
          <a:endParaRPr lang="ru-RU"/>
        </a:p>
      </dgm:t>
    </dgm:pt>
    <dgm:pt modelId="{7B26FEC2-1743-41CC-907E-42D551B6FFFA}" type="sibTrans" cxnId="{16C13B65-AEC1-48D5-9A77-0F6352DA0F94}">
      <dgm:prSet/>
      <dgm:spPr/>
      <dgm:t>
        <a:bodyPr/>
        <a:lstStyle/>
        <a:p>
          <a:endParaRPr lang="ru-RU"/>
        </a:p>
      </dgm:t>
    </dgm:pt>
    <dgm:pt modelId="{E6DE2AB1-03F7-4383-B849-99BFF869B7C1}">
      <dgm:prSet phldrT="[Текст]" custT="1"/>
      <dgm:spPr/>
      <dgm:t>
        <a:bodyPr/>
        <a:lstStyle/>
        <a:p>
          <a:pPr algn="ctr"/>
          <a:r>
            <a:rPr lang="ru-RU" sz="2800" b="1" dirty="0" smtClean="0"/>
            <a:t>условиям реализации Программы</a:t>
          </a:r>
          <a:endParaRPr lang="ru-RU" sz="2800" b="1" dirty="0"/>
        </a:p>
      </dgm:t>
    </dgm:pt>
    <dgm:pt modelId="{566955C4-564C-460B-A67E-83EA3B96B9CE}" type="parTrans" cxnId="{BD937224-F371-4628-A738-5032D84210C1}">
      <dgm:prSet/>
      <dgm:spPr/>
      <dgm:t>
        <a:bodyPr/>
        <a:lstStyle/>
        <a:p>
          <a:endParaRPr lang="ru-RU"/>
        </a:p>
      </dgm:t>
    </dgm:pt>
    <dgm:pt modelId="{34EB1166-EE64-4B55-8070-AA9D7D8535A6}" type="sibTrans" cxnId="{BD937224-F371-4628-A738-5032D84210C1}">
      <dgm:prSet/>
      <dgm:spPr/>
      <dgm:t>
        <a:bodyPr/>
        <a:lstStyle/>
        <a:p>
          <a:endParaRPr lang="ru-RU"/>
        </a:p>
      </dgm:t>
    </dgm:pt>
    <dgm:pt modelId="{585F3352-3ACA-4760-AE3F-26FC402B2392}">
      <dgm:prSet phldrT="[Текст]" custT="1"/>
      <dgm:spPr/>
      <dgm:t>
        <a:bodyPr/>
        <a:lstStyle/>
        <a:p>
          <a:pPr algn="ctr"/>
          <a:r>
            <a:rPr lang="ru-RU" sz="2800" b="1" dirty="0" smtClean="0"/>
            <a:t>результатам освоения Программы</a:t>
          </a:r>
          <a:endParaRPr lang="ru-RU" sz="2800" b="1" dirty="0"/>
        </a:p>
      </dgm:t>
    </dgm:pt>
    <dgm:pt modelId="{04D6E87B-9257-4467-87A2-4B741BE8E475}" type="parTrans" cxnId="{F4B8B50E-F500-4BB9-A3C9-CB1D4DBF454A}">
      <dgm:prSet/>
      <dgm:spPr/>
      <dgm:t>
        <a:bodyPr/>
        <a:lstStyle/>
        <a:p>
          <a:endParaRPr lang="ru-RU"/>
        </a:p>
      </dgm:t>
    </dgm:pt>
    <dgm:pt modelId="{CDA5F4CF-A9A1-4905-9C5E-EAFE4E645B3C}" type="sibTrans" cxnId="{F4B8B50E-F500-4BB9-A3C9-CB1D4DBF454A}">
      <dgm:prSet/>
      <dgm:spPr/>
      <dgm:t>
        <a:bodyPr/>
        <a:lstStyle/>
        <a:p>
          <a:endParaRPr lang="ru-RU"/>
        </a:p>
      </dgm:t>
    </dgm:pt>
    <dgm:pt modelId="{C8110EAF-7F97-40C0-9B07-3A5CF2B3219E}" type="pres">
      <dgm:prSet presAssocID="{3617C5F5-5FFB-4E6F-8D19-087677C989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13AEAB-C1D8-493B-80B4-8A8610F51FAA}" type="pres">
      <dgm:prSet presAssocID="{C68700E0-FCF8-4441-AC45-24C86447D72A}" presName="parentLin" presStyleCnt="0"/>
      <dgm:spPr/>
    </dgm:pt>
    <dgm:pt modelId="{A328A300-22DC-4864-AC91-1EEF921D2EB4}" type="pres">
      <dgm:prSet presAssocID="{C68700E0-FCF8-4441-AC45-24C86447D72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ADA4F54-EE04-49EE-8C6E-C181A633B700}" type="pres">
      <dgm:prSet presAssocID="{C68700E0-FCF8-4441-AC45-24C86447D72A}" presName="parentText" presStyleLbl="node1" presStyleIdx="0" presStyleCnt="3" custScaleX="124813" custScaleY="127033" custLinFactNeighborX="-2913" custLinFactNeighborY="-20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54A6F-A0B5-4B26-B4D8-26D247488E09}" type="pres">
      <dgm:prSet presAssocID="{C68700E0-FCF8-4441-AC45-24C86447D72A}" presName="negativeSpace" presStyleCnt="0"/>
      <dgm:spPr/>
    </dgm:pt>
    <dgm:pt modelId="{267055EE-4B96-4B0E-88A5-42EE23600F8C}" type="pres">
      <dgm:prSet presAssocID="{C68700E0-FCF8-4441-AC45-24C86447D72A}" presName="childText" presStyleLbl="conFgAcc1" presStyleIdx="0" presStyleCnt="3">
        <dgm:presLayoutVars>
          <dgm:bulletEnabled val="1"/>
        </dgm:presLayoutVars>
      </dgm:prSet>
      <dgm:spPr/>
    </dgm:pt>
    <dgm:pt modelId="{5C1B2C4D-1612-476B-960D-A212EB977E8D}" type="pres">
      <dgm:prSet presAssocID="{7B26FEC2-1743-41CC-907E-42D551B6FFFA}" presName="spaceBetweenRectangles" presStyleCnt="0"/>
      <dgm:spPr/>
    </dgm:pt>
    <dgm:pt modelId="{45526814-D8E5-4B5B-8545-6D116DE561B6}" type="pres">
      <dgm:prSet presAssocID="{E6DE2AB1-03F7-4383-B849-99BFF869B7C1}" presName="parentLin" presStyleCnt="0"/>
      <dgm:spPr/>
    </dgm:pt>
    <dgm:pt modelId="{C1ADF9E4-1742-4F23-89EE-00AF32E85485}" type="pres">
      <dgm:prSet presAssocID="{E6DE2AB1-03F7-4383-B849-99BFF869B7C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C9FBB34-C79E-4464-B634-31D18D1F46FE}" type="pres">
      <dgm:prSet presAssocID="{E6DE2AB1-03F7-4383-B849-99BFF869B7C1}" presName="parentText" presStyleLbl="node1" presStyleIdx="1" presStyleCnt="3" custScaleX="124813" custScaleY="1270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C4C1B-E7CE-41AA-B842-541EBDC111CD}" type="pres">
      <dgm:prSet presAssocID="{E6DE2AB1-03F7-4383-B849-99BFF869B7C1}" presName="negativeSpace" presStyleCnt="0"/>
      <dgm:spPr/>
    </dgm:pt>
    <dgm:pt modelId="{503B41DA-3C60-4E43-9FC9-6832AA96F034}" type="pres">
      <dgm:prSet presAssocID="{E6DE2AB1-03F7-4383-B849-99BFF869B7C1}" presName="childText" presStyleLbl="conFgAcc1" presStyleIdx="1" presStyleCnt="3">
        <dgm:presLayoutVars>
          <dgm:bulletEnabled val="1"/>
        </dgm:presLayoutVars>
      </dgm:prSet>
      <dgm:spPr/>
    </dgm:pt>
    <dgm:pt modelId="{5CACD761-1183-4D9F-9321-6D153DB936B0}" type="pres">
      <dgm:prSet presAssocID="{34EB1166-EE64-4B55-8070-AA9D7D8535A6}" presName="spaceBetweenRectangles" presStyleCnt="0"/>
      <dgm:spPr/>
    </dgm:pt>
    <dgm:pt modelId="{F895B985-A68B-4786-8A46-2871B60C76D3}" type="pres">
      <dgm:prSet presAssocID="{585F3352-3ACA-4760-AE3F-26FC402B2392}" presName="parentLin" presStyleCnt="0"/>
      <dgm:spPr/>
    </dgm:pt>
    <dgm:pt modelId="{35AD6935-E607-405D-BCAB-8472379058D9}" type="pres">
      <dgm:prSet presAssocID="{585F3352-3ACA-4760-AE3F-26FC402B239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58A9156-D872-4FBF-8477-6CEA57D95034}" type="pres">
      <dgm:prSet presAssocID="{585F3352-3ACA-4760-AE3F-26FC402B2392}" presName="parentText" presStyleLbl="node1" presStyleIdx="2" presStyleCnt="3" custScaleX="124813" custScaleY="1270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D1753-D6A2-4ABA-8AA3-222118E28840}" type="pres">
      <dgm:prSet presAssocID="{585F3352-3ACA-4760-AE3F-26FC402B2392}" presName="negativeSpace" presStyleCnt="0"/>
      <dgm:spPr/>
    </dgm:pt>
    <dgm:pt modelId="{12768D07-F24E-4626-B35B-9A782A0E2729}" type="pres">
      <dgm:prSet presAssocID="{585F3352-3ACA-4760-AE3F-26FC402B239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D937224-F371-4628-A738-5032D84210C1}" srcId="{3617C5F5-5FFB-4E6F-8D19-087677C98938}" destId="{E6DE2AB1-03F7-4383-B849-99BFF869B7C1}" srcOrd="1" destOrd="0" parTransId="{566955C4-564C-460B-A67E-83EA3B96B9CE}" sibTransId="{34EB1166-EE64-4B55-8070-AA9D7D8535A6}"/>
    <dgm:cxn modelId="{5D0C2AEB-DA67-4158-B181-F38B11AF7DEF}" type="presOf" srcId="{C68700E0-FCF8-4441-AC45-24C86447D72A}" destId="{3ADA4F54-EE04-49EE-8C6E-C181A633B700}" srcOrd="1" destOrd="0" presId="urn:microsoft.com/office/officeart/2005/8/layout/list1"/>
    <dgm:cxn modelId="{B89AFF07-E48F-40F8-80A0-CFA15BE38D78}" type="presOf" srcId="{C68700E0-FCF8-4441-AC45-24C86447D72A}" destId="{A328A300-22DC-4864-AC91-1EEF921D2EB4}" srcOrd="0" destOrd="0" presId="urn:microsoft.com/office/officeart/2005/8/layout/list1"/>
    <dgm:cxn modelId="{16C13B65-AEC1-48D5-9A77-0F6352DA0F94}" srcId="{3617C5F5-5FFB-4E6F-8D19-087677C98938}" destId="{C68700E0-FCF8-4441-AC45-24C86447D72A}" srcOrd="0" destOrd="0" parTransId="{918D7520-EEC6-43BB-83BF-708C3B03D483}" sibTransId="{7B26FEC2-1743-41CC-907E-42D551B6FFFA}"/>
    <dgm:cxn modelId="{F4B8B50E-F500-4BB9-A3C9-CB1D4DBF454A}" srcId="{3617C5F5-5FFB-4E6F-8D19-087677C98938}" destId="{585F3352-3ACA-4760-AE3F-26FC402B2392}" srcOrd="2" destOrd="0" parTransId="{04D6E87B-9257-4467-87A2-4B741BE8E475}" sibTransId="{CDA5F4CF-A9A1-4905-9C5E-EAFE4E645B3C}"/>
    <dgm:cxn modelId="{F60FDB37-530C-4E0C-A8B0-53A57AEF3197}" type="presOf" srcId="{E6DE2AB1-03F7-4383-B849-99BFF869B7C1}" destId="{C1ADF9E4-1742-4F23-89EE-00AF32E85485}" srcOrd="0" destOrd="0" presId="urn:microsoft.com/office/officeart/2005/8/layout/list1"/>
    <dgm:cxn modelId="{9E5ECB24-FC4F-4DCA-B3AC-23E7C1FD7DE9}" type="presOf" srcId="{585F3352-3ACA-4760-AE3F-26FC402B2392}" destId="{35AD6935-E607-405D-BCAB-8472379058D9}" srcOrd="0" destOrd="0" presId="urn:microsoft.com/office/officeart/2005/8/layout/list1"/>
    <dgm:cxn modelId="{FA43927A-C8F5-4830-AFF9-2EEFEC4E152F}" type="presOf" srcId="{585F3352-3ACA-4760-AE3F-26FC402B2392}" destId="{558A9156-D872-4FBF-8477-6CEA57D95034}" srcOrd="1" destOrd="0" presId="urn:microsoft.com/office/officeart/2005/8/layout/list1"/>
    <dgm:cxn modelId="{8F18794E-741B-422B-B45D-B59B8F4D1C91}" type="presOf" srcId="{3617C5F5-5FFB-4E6F-8D19-087677C98938}" destId="{C8110EAF-7F97-40C0-9B07-3A5CF2B3219E}" srcOrd="0" destOrd="0" presId="urn:microsoft.com/office/officeart/2005/8/layout/list1"/>
    <dgm:cxn modelId="{9B160F3D-82A7-4D5D-8C5F-B69EF5FAEC9D}" type="presOf" srcId="{E6DE2AB1-03F7-4383-B849-99BFF869B7C1}" destId="{DC9FBB34-C79E-4464-B634-31D18D1F46FE}" srcOrd="1" destOrd="0" presId="urn:microsoft.com/office/officeart/2005/8/layout/list1"/>
    <dgm:cxn modelId="{48D35643-E1E6-461E-B7BC-C1F00D653A60}" type="presParOf" srcId="{C8110EAF-7F97-40C0-9B07-3A5CF2B3219E}" destId="{8013AEAB-C1D8-493B-80B4-8A8610F51FAA}" srcOrd="0" destOrd="0" presId="urn:microsoft.com/office/officeart/2005/8/layout/list1"/>
    <dgm:cxn modelId="{ADAC935D-DA9F-461F-A566-2BFE6C99E7A5}" type="presParOf" srcId="{8013AEAB-C1D8-493B-80B4-8A8610F51FAA}" destId="{A328A300-22DC-4864-AC91-1EEF921D2EB4}" srcOrd="0" destOrd="0" presId="urn:microsoft.com/office/officeart/2005/8/layout/list1"/>
    <dgm:cxn modelId="{716194D8-47C9-43F9-96D9-89B849DDC997}" type="presParOf" srcId="{8013AEAB-C1D8-493B-80B4-8A8610F51FAA}" destId="{3ADA4F54-EE04-49EE-8C6E-C181A633B700}" srcOrd="1" destOrd="0" presId="urn:microsoft.com/office/officeart/2005/8/layout/list1"/>
    <dgm:cxn modelId="{1877F7FD-F77C-4DF3-BC30-92006942B977}" type="presParOf" srcId="{C8110EAF-7F97-40C0-9B07-3A5CF2B3219E}" destId="{3C454A6F-A0B5-4B26-B4D8-26D247488E09}" srcOrd="1" destOrd="0" presId="urn:microsoft.com/office/officeart/2005/8/layout/list1"/>
    <dgm:cxn modelId="{E6F01014-F286-476B-BEF3-A56FBF974D9B}" type="presParOf" srcId="{C8110EAF-7F97-40C0-9B07-3A5CF2B3219E}" destId="{267055EE-4B96-4B0E-88A5-42EE23600F8C}" srcOrd="2" destOrd="0" presId="urn:microsoft.com/office/officeart/2005/8/layout/list1"/>
    <dgm:cxn modelId="{DD0FC89F-9A03-4E92-9DA2-B3B1DD516924}" type="presParOf" srcId="{C8110EAF-7F97-40C0-9B07-3A5CF2B3219E}" destId="{5C1B2C4D-1612-476B-960D-A212EB977E8D}" srcOrd="3" destOrd="0" presId="urn:microsoft.com/office/officeart/2005/8/layout/list1"/>
    <dgm:cxn modelId="{B4BB9C66-017F-4068-9B7C-B0E215F4A918}" type="presParOf" srcId="{C8110EAF-7F97-40C0-9B07-3A5CF2B3219E}" destId="{45526814-D8E5-4B5B-8545-6D116DE561B6}" srcOrd="4" destOrd="0" presId="urn:microsoft.com/office/officeart/2005/8/layout/list1"/>
    <dgm:cxn modelId="{615F11A3-0B86-4273-B929-8B7FAE603013}" type="presParOf" srcId="{45526814-D8E5-4B5B-8545-6D116DE561B6}" destId="{C1ADF9E4-1742-4F23-89EE-00AF32E85485}" srcOrd="0" destOrd="0" presId="urn:microsoft.com/office/officeart/2005/8/layout/list1"/>
    <dgm:cxn modelId="{6FAE436A-30D0-4651-8ECF-92EFB1918CDB}" type="presParOf" srcId="{45526814-D8E5-4B5B-8545-6D116DE561B6}" destId="{DC9FBB34-C79E-4464-B634-31D18D1F46FE}" srcOrd="1" destOrd="0" presId="urn:microsoft.com/office/officeart/2005/8/layout/list1"/>
    <dgm:cxn modelId="{ACA475DD-23D1-48E7-AB5D-899D9698C833}" type="presParOf" srcId="{C8110EAF-7F97-40C0-9B07-3A5CF2B3219E}" destId="{1F2C4C1B-E7CE-41AA-B842-541EBDC111CD}" srcOrd="5" destOrd="0" presId="urn:microsoft.com/office/officeart/2005/8/layout/list1"/>
    <dgm:cxn modelId="{EBD9A311-57E4-4A5A-928C-BC1155034333}" type="presParOf" srcId="{C8110EAF-7F97-40C0-9B07-3A5CF2B3219E}" destId="{503B41DA-3C60-4E43-9FC9-6832AA96F034}" srcOrd="6" destOrd="0" presId="urn:microsoft.com/office/officeart/2005/8/layout/list1"/>
    <dgm:cxn modelId="{5CA8DD54-3A5E-442D-B2CD-4B7E8DC7D87A}" type="presParOf" srcId="{C8110EAF-7F97-40C0-9B07-3A5CF2B3219E}" destId="{5CACD761-1183-4D9F-9321-6D153DB936B0}" srcOrd="7" destOrd="0" presId="urn:microsoft.com/office/officeart/2005/8/layout/list1"/>
    <dgm:cxn modelId="{D3A95ADB-2D24-4F35-8020-4B89E34BC4D0}" type="presParOf" srcId="{C8110EAF-7F97-40C0-9B07-3A5CF2B3219E}" destId="{F895B985-A68B-4786-8A46-2871B60C76D3}" srcOrd="8" destOrd="0" presId="urn:microsoft.com/office/officeart/2005/8/layout/list1"/>
    <dgm:cxn modelId="{A4F09638-F147-4AA5-8872-94F6FD3A2DBC}" type="presParOf" srcId="{F895B985-A68B-4786-8A46-2871B60C76D3}" destId="{35AD6935-E607-405D-BCAB-8472379058D9}" srcOrd="0" destOrd="0" presId="urn:microsoft.com/office/officeart/2005/8/layout/list1"/>
    <dgm:cxn modelId="{07D7E9D1-D7A1-40BB-8A39-65C9B2718D94}" type="presParOf" srcId="{F895B985-A68B-4786-8A46-2871B60C76D3}" destId="{558A9156-D872-4FBF-8477-6CEA57D95034}" srcOrd="1" destOrd="0" presId="urn:microsoft.com/office/officeart/2005/8/layout/list1"/>
    <dgm:cxn modelId="{6C4A3643-B447-4DD7-B303-5743BE444466}" type="presParOf" srcId="{C8110EAF-7F97-40C0-9B07-3A5CF2B3219E}" destId="{508D1753-D6A2-4ABA-8AA3-222118E28840}" srcOrd="9" destOrd="0" presId="urn:microsoft.com/office/officeart/2005/8/layout/list1"/>
    <dgm:cxn modelId="{6DC77AA2-FBCF-4A25-BC24-C22FBDA2E499}" type="presParOf" srcId="{C8110EAF-7F97-40C0-9B07-3A5CF2B3219E}" destId="{12768D07-F24E-4626-B35B-9A782A0E27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4A4465-1534-4AD2-9A02-F842D1285D75}" type="doc">
      <dgm:prSet loTypeId="urn:microsoft.com/office/officeart/2005/8/layout/process4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AC367D2E-5EAC-44BC-B91E-20DF7CEC95B9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39471D"/>
              </a:solidFill>
            </a:rPr>
            <a:t>Целевой раздел</a:t>
          </a:r>
          <a:endParaRPr lang="ru-RU" sz="4000" b="1" dirty="0">
            <a:solidFill>
              <a:srgbClr val="39471D"/>
            </a:solidFill>
          </a:endParaRPr>
        </a:p>
      </dgm:t>
    </dgm:pt>
    <dgm:pt modelId="{382BE971-66D8-4F52-8B3B-5A0494E8DB34}" type="parTrans" cxnId="{15749BCC-E352-48AF-8089-4AFABF4ADD73}">
      <dgm:prSet/>
      <dgm:spPr/>
      <dgm:t>
        <a:bodyPr/>
        <a:lstStyle/>
        <a:p>
          <a:endParaRPr lang="ru-RU"/>
        </a:p>
      </dgm:t>
    </dgm:pt>
    <dgm:pt modelId="{E419D579-19A7-4875-A1FA-C8662B23AE52}" type="sibTrans" cxnId="{15749BCC-E352-48AF-8089-4AFABF4ADD73}">
      <dgm:prSet/>
      <dgm:spPr/>
      <dgm:t>
        <a:bodyPr/>
        <a:lstStyle/>
        <a:p>
          <a:endParaRPr lang="ru-RU"/>
        </a:p>
      </dgm:t>
    </dgm:pt>
    <dgm:pt modelId="{9AEE1D68-514C-48CE-B646-9921004CC8DF}">
      <dgm:prSet phldrT="[Текст]" custT="1"/>
      <dgm:spPr/>
      <dgm:t>
        <a:bodyPr/>
        <a:lstStyle/>
        <a:p>
          <a:r>
            <a:rPr lang="ru-RU" sz="2400" dirty="0" smtClean="0"/>
            <a:t>Обязательная часть</a:t>
          </a:r>
          <a:endParaRPr lang="ru-RU" sz="2400" dirty="0"/>
        </a:p>
      </dgm:t>
    </dgm:pt>
    <dgm:pt modelId="{092F1182-CAAF-4503-A759-A3D749A5568A}" type="parTrans" cxnId="{6D705E0D-4D1C-4B1C-A692-2654E0E74990}">
      <dgm:prSet/>
      <dgm:spPr/>
      <dgm:t>
        <a:bodyPr/>
        <a:lstStyle/>
        <a:p>
          <a:endParaRPr lang="ru-RU"/>
        </a:p>
      </dgm:t>
    </dgm:pt>
    <dgm:pt modelId="{EAD70FED-139C-4A84-AE45-28A4E4604BD0}" type="sibTrans" cxnId="{6D705E0D-4D1C-4B1C-A692-2654E0E74990}">
      <dgm:prSet/>
      <dgm:spPr/>
      <dgm:t>
        <a:bodyPr/>
        <a:lstStyle/>
        <a:p>
          <a:endParaRPr lang="ru-RU"/>
        </a:p>
      </dgm:t>
    </dgm:pt>
    <dgm:pt modelId="{A079E6F8-472B-4C22-8B3B-3CF578F959B2}">
      <dgm:prSet phldrT="[Текст]"/>
      <dgm:spPr/>
      <dgm:t>
        <a:bodyPr/>
        <a:lstStyle/>
        <a:p>
          <a:r>
            <a:rPr lang="ru-RU" dirty="0" smtClean="0"/>
            <a:t>Часть, формируемая участниками образовательных отношений</a:t>
          </a:r>
          <a:endParaRPr lang="ru-RU" dirty="0"/>
        </a:p>
      </dgm:t>
    </dgm:pt>
    <dgm:pt modelId="{8D0D7F4D-106D-480B-87FD-1B5FE7BBB632}" type="parTrans" cxnId="{1377CA51-E9F8-4E29-BB31-DCE14D2025FF}">
      <dgm:prSet/>
      <dgm:spPr/>
      <dgm:t>
        <a:bodyPr/>
        <a:lstStyle/>
        <a:p>
          <a:endParaRPr lang="ru-RU"/>
        </a:p>
      </dgm:t>
    </dgm:pt>
    <dgm:pt modelId="{86D38D20-8223-4B63-88DD-5A13FBE84699}" type="sibTrans" cxnId="{1377CA51-E9F8-4E29-BB31-DCE14D2025FF}">
      <dgm:prSet/>
      <dgm:spPr/>
      <dgm:t>
        <a:bodyPr/>
        <a:lstStyle/>
        <a:p>
          <a:endParaRPr lang="ru-RU"/>
        </a:p>
      </dgm:t>
    </dgm:pt>
    <dgm:pt modelId="{5420F8B3-A62F-4829-B35B-A2470261154E}">
      <dgm:prSet phldrT="[Текст]" custT="1"/>
      <dgm:spPr/>
      <dgm:t>
        <a:bodyPr/>
        <a:lstStyle/>
        <a:p>
          <a:r>
            <a:rPr lang="ru-RU" sz="2400" dirty="0" smtClean="0"/>
            <a:t>Обязательная часть</a:t>
          </a:r>
          <a:endParaRPr lang="ru-RU" sz="2400" dirty="0"/>
        </a:p>
      </dgm:t>
    </dgm:pt>
    <dgm:pt modelId="{5AB5ED58-2F9B-48E3-9E25-F50B167C22F6}" type="parTrans" cxnId="{BAD43A74-302A-48F8-B31F-3D043F7F380C}">
      <dgm:prSet/>
      <dgm:spPr/>
      <dgm:t>
        <a:bodyPr/>
        <a:lstStyle/>
        <a:p>
          <a:endParaRPr lang="ru-RU"/>
        </a:p>
      </dgm:t>
    </dgm:pt>
    <dgm:pt modelId="{1C348E6A-5F5E-4D71-9373-FACA79E30F9A}" type="sibTrans" cxnId="{BAD43A74-302A-48F8-B31F-3D043F7F380C}">
      <dgm:prSet/>
      <dgm:spPr/>
      <dgm:t>
        <a:bodyPr/>
        <a:lstStyle/>
        <a:p>
          <a:endParaRPr lang="ru-RU"/>
        </a:p>
      </dgm:t>
    </dgm:pt>
    <dgm:pt modelId="{E241E27A-02CF-4804-8538-911D9EA1BC32}">
      <dgm:prSet phldrT="[Текст]"/>
      <dgm:spPr/>
      <dgm:t>
        <a:bodyPr/>
        <a:lstStyle/>
        <a:p>
          <a:r>
            <a:rPr lang="ru-RU" dirty="0" smtClean="0"/>
            <a:t>Часть, формируемая участниками образовательных отношений</a:t>
          </a:r>
          <a:endParaRPr lang="ru-RU" dirty="0"/>
        </a:p>
      </dgm:t>
    </dgm:pt>
    <dgm:pt modelId="{6DEEA1D9-90EE-4224-A33E-894F2BD620EB}" type="parTrans" cxnId="{5198C206-A826-46A6-9C58-1B36D10A0F65}">
      <dgm:prSet/>
      <dgm:spPr/>
      <dgm:t>
        <a:bodyPr/>
        <a:lstStyle/>
        <a:p>
          <a:endParaRPr lang="ru-RU"/>
        </a:p>
      </dgm:t>
    </dgm:pt>
    <dgm:pt modelId="{0BBE7D3E-816C-4EE6-9D78-4326736E3F9E}" type="sibTrans" cxnId="{5198C206-A826-46A6-9C58-1B36D10A0F65}">
      <dgm:prSet/>
      <dgm:spPr/>
      <dgm:t>
        <a:bodyPr/>
        <a:lstStyle/>
        <a:p>
          <a:endParaRPr lang="ru-RU"/>
        </a:p>
      </dgm:t>
    </dgm:pt>
    <dgm:pt modelId="{61780D42-1ADC-4A7D-A067-117F1BEE4EE9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39471D"/>
              </a:solidFill>
            </a:rPr>
            <a:t>Организационный раздел</a:t>
          </a:r>
          <a:endParaRPr lang="ru-RU" sz="4000" b="1" dirty="0">
            <a:solidFill>
              <a:srgbClr val="39471D"/>
            </a:solidFill>
          </a:endParaRPr>
        </a:p>
      </dgm:t>
    </dgm:pt>
    <dgm:pt modelId="{E45488E1-1F1A-400F-8E8D-0FA6EA12ED22}" type="parTrans" cxnId="{56CB1363-003F-407E-8682-464FEA372C2F}">
      <dgm:prSet/>
      <dgm:spPr/>
      <dgm:t>
        <a:bodyPr/>
        <a:lstStyle/>
        <a:p>
          <a:endParaRPr lang="ru-RU"/>
        </a:p>
      </dgm:t>
    </dgm:pt>
    <dgm:pt modelId="{DAA6A365-D83E-4021-959A-96DD9A1AB12C}" type="sibTrans" cxnId="{56CB1363-003F-407E-8682-464FEA372C2F}">
      <dgm:prSet/>
      <dgm:spPr/>
      <dgm:t>
        <a:bodyPr/>
        <a:lstStyle/>
        <a:p>
          <a:endParaRPr lang="ru-RU"/>
        </a:p>
      </dgm:t>
    </dgm:pt>
    <dgm:pt modelId="{C17A26D6-4CB8-4E74-92EA-189F47A2E669}">
      <dgm:prSet phldrT="[Текст]" custT="1"/>
      <dgm:spPr/>
      <dgm:t>
        <a:bodyPr/>
        <a:lstStyle/>
        <a:p>
          <a:r>
            <a:rPr lang="ru-RU" sz="2400" dirty="0" smtClean="0"/>
            <a:t>Обязательная часть</a:t>
          </a:r>
          <a:endParaRPr lang="ru-RU" sz="2400" dirty="0"/>
        </a:p>
      </dgm:t>
    </dgm:pt>
    <dgm:pt modelId="{033A46EF-B5DF-4801-9C45-B43809DC229B}" type="parTrans" cxnId="{AACB32FF-92D2-4332-996F-54B2FD73A3DE}">
      <dgm:prSet/>
      <dgm:spPr/>
      <dgm:t>
        <a:bodyPr/>
        <a:lstStyle/>
        <a:p>
          <a:endParaRPr lang="ru-RU"/>
        </a:p>
      </dgm:t>
    </dgm:pt>
    <dgm:pt modelId="{6CFF6D59-11D5-4C04-8788-7ADDC0333AF8}" type="sibTrans" cxnId="{AACB32FF-92D2-4332-996F-54B2FD73A3DE}">
      <dgm:prSet/>
      <dgm:spPr/>
      <dgm:t>
        <a:bodyPr/>
        <a:lstStyle/>
        <a:p>
          <a:endParaRPr lang="ru-RU"/>
        </a:p>
      </dgm:t>
    </dgm:pt>
    <dgm:pt modelId="{3C8E969B-2D51-451D-A839-845AEFD9A8E7}">
      <dgm:prSet phldrT="[Текст]"/>
      <dgm:spPr/>
      <dgm:t>
        <a:bodyPr/>
        <a:lstStyle/>
        <a:p>
          <a:r>
            <a:rPr lang="ru-RU" dirty="0" smtClean="0"/>
            <a:t>Часть, формируемая участниками образовательных отношений</a:t>
          </a:r>
          <a:endParaRPr lang="ru-RU" dirty="0"/>
        </a:p>
      </dgm:t>
    </dgm:pt>
    <dgm:pt modelId="{063D2974-529C-427B-8FC6-4F8E79A63553}" type="parTrans" cxnId="{10C0A68D-25D5-4647-BDA9-B879D440AEDC}">
      <dgm:prSet/>
      <dgm:spPr/>
      <dgm:t>
        <a:bodyPr/>
        <a:lstStyle/>
        <a:p>
          <a:endParaRPr lang="ru-RU"/>
        </a:p>
      </dgm:t>
    </dgm:pt>
    <dgm:pt modelId="{AD6EF7F2-FE06-4698-AE9E-9AC1ABC26DDC}" type="sibTrans" cxnId="{10C0A68D-25D5-4647-BDA9-B879D440AEDC}">
      <dgm:prSet/>
      <dgm:spPr/>
      <dgm:t>
        <a:bodyPr/>
        <a:lstStyle/>
        <a:p>
          <a:endParaRPr lang="ru-RU"/>
        </a:p>
      </dgm:t>
    </dgm:pt>
    <dgm:pt modelId="{CA5F1B46-5AE3-4FB0-88FD-6D8E8FC1A805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39471D"/>
              </a:solidFill>
            </a:rPr>
            <a:t>Содержательный раздел</a:t>
          </a:r>
          <a:endParaRPr lang="ru-RU" sz="4000" b="1" dirty="0">
            <a:solidFill>
              <a:srgbClr val="39471D"/>
            </a:solidFill>
          </a:endParaRPr>
        </a:p>
      </dgm:t>
    </dgm:pt>
    <dgm:pt modelId="{F9543683-BD83-4789-A409-27E46B0FF142}" type="sibTrans" cxnId="{615EE420-0C30-4792-B7D8-6B57780AEC6C}">
      <dgm:prSet/>
      <dgm:spPr/>
      <dgm:t>
        <a:bodyPr/>
        <a:lstStyle/>
        <a:p>
          <a:endParaRPr lang="ru-RU"/>
        </a:p>
      </dgm:t>
    </dgm:pt>
    <dgm:pt modelId="{2177859D-BE4D-4790-8E75-E7411C7DA5F8}" type="parTrans" cxnId="{615EE420-0C30-4792-B7D8-6B57780AEC6C}">
      <dgm:prSet/>
      <dgm:spPr/>
      <dgm:t>
        <a:bodyPr/>
        <a:lstStyle/>
        <a:p>
          <a:endParaRPr lang="ru-RU"/>
        </a:p>
      </dgm:t>
    </dgm:pt>
    <dgm:pt modelId="{71056E46-E71A-4CF7-B551-179D4F3529DC}" type="pres">
      <dgm:prSet presAssocID="{364A4465-1534-4AD2-9A02-F842D1285D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A4F175-2ABE-4B7C-805A-F5D4C87E7F94}" type="pres">
      <dgm:prSet presAssocID="{61780D42-1ADC-4A7D-A067-117F1BEE4EE9}" presName="boxAndChildren" presStyleCnt="0"/>
      <dgm:spPr/>
    </dgm:pt>
    <dgm:pt modelId="{D51E215A-9019-4284-812B-918BA2B75403}" type="pres">
      <dgm:prSet presAssocID="{61780D42-1ADC-4A7D-A067-117F1BEE4EE9}" presName="parentTextBox" presStyleLbl="node1" presStyleIdx="0" presStyleCnt="3"/>
      <dgm:spPr/>
      <dgm:t>
        <a:bodyPr/>
        <a:lstStyle/>
        <a:p>
          <a:endParaRPr lang="ru-RU"/>
        </a:p>
      </dgm:t>
    </dgm:pt>
    <dgm:pt modelId="{8C80E469-2BE7-4044-8653-F126355380D5}" type="pres">
      <dgm:prSet presAssocID="{61780D42-1ADC-4A7D-A067-117F1BEE4EE9}" presName="entireBox" presStyleLbl="node1" presStyleIdx="0" presStyleCnt="3" custLinFactNeighborX="1481" custLinFactNeighborY="2412"/>
      <dgm:spPr/>
      <dgm:t>
        <a:bodyPr/>
        <a:lstStyle/>
        <a:p>
          <a:endParaRPr lang="ru-RU"/>
        </a:p>
      </dgm:t>
    </dgm:pt>
    <dgm:pt modelId="{58796C2F-762D-4707-B5E1-D2A59AB249C0}" type="pres">
      <dgm:prSet presAssocID="{61780D42-1ADC-4A7D-A067-117F1BEE4EE9}" presName="descendantBox" presStyleCnt="0"/>
      <dgm:spPr/>
    </dgm:pt>
    <dgm:pt modelId="{2C100631-63FB-492B-B21E-801BC204461B}" type="pres">
      <dgm:prSet presAssocID="{C17A26D6-4CB8-4E74-92EA-189F47A2E669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062E1-4C5C-4013-BE39-2B8DBE6594A1}" type="pres">
      <dgm:prSet presAssocID="{3C8E969B-2D51-451D-A839-845AEFD9A8E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3D341-04D4-4592-B763-8AFFEB040508}" type="pres">
      <dgm:prSet presAssocID="{F9543683-BD83-4789-A409-27E46B0FF142}" presName="sp" presStyleCnt="0"/>
      <dgm:spPr/>
    </dgm:pt>
    <dgm:pt modelId="{7FA682A9-4C42-4C61-97D7-6187F209E35F}" type="pres">
      <dgm:prSet presAssocID="{CA5F1B46-5AE3-4FB0-88FD-6D8E8FC1A805}" presName="arrowAndChildren" presStyleCnt="0"/>
      <dgm:spPr/>
    </dgm:pt>
    <dgm:pt modelId="{59559A38-C6CA-4A37-A05C-4EBD71240355}" type="pres">
      <dgm:prSet presAssocID="{CA5F1B46-5AE3-4FB0-88FD-6D8E8FC1A805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A172BAD0-86A6-4C29-A3F6-DAC78BB8581A}" type="pres">
      <dgm:prSet presAssocID="{CA5F1B46-5AE3-4FB0-88FD-6D8E8FC1A805}" presName="arrow" presStyleLbl="node1" presStyleIdx="1" presStyleCnt="3"/>
      <dgm:spPr/>
      <dgm:t>
        <a:bodyPr/>
        <a:lstStyle/>
        <a:p>
          <a:endParaRPr lang="ru-RU"/>
        </a:p>
      </dgm:t>
    </dgm:pt>
    <dgm:pt modelId="{F1723A8C-B82D-40D9-A6E0-B5A804021F46}" type="pres">
      <dgm:prSet presAssocID="{CA5F1B46-5AE3-4FB0-88FD-6D8E8FC1A805}" presName="descendantArrow" presStyleCnt="0"/>
      <dgm:spPr/>
    </dgm:pt>
    <dgm:pt modelId="{C80F40CE-FBE6-4958-89CB-98B5D0EC0280}" type="pres">
      <dgm:prSet presAssocID="{5420F8B3-A62F-4829-B35B-A2470261154E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BCB7E-5941-4519-92ED-FEF66C8CEF3B}" type="pres">
      <dgm:prSet presAssocID="{E241E27A-02CF-4804-8538-911D9EA1BC32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2D2D0-E472-464B-90E1-1ECD506141FA}" type="pres">
      <dgm:prSet presAssocID="{E419D579-19A7-4875-A1FA-C8662B23AE52}" presName="sp" presStyleCnt="0"/>
      <dgm:spPr/>
    </dgm:pt>
    <dgm:pt modelId="{BDE1FE70-EA8C-4C2A-9476-C31D5F7376C7}" type="pres">
      <dgm:prSet presAssocID="{AC367D2E-5EAC-44BC-B91E-20DF7CEC95B9}" presName="arrowAndChildren" presStyleCnt="0"/>
      <dgm:spPr/>
    </dgm:pt>
    <dgm:pt modelId="{C5CF74E0-9F1F-4DB4-991A-AF45F3FC4680}" type="pres">
      <dgm:prSet presAssocID="{AC367D2E-5EAC-44BC-B91E-20DF7CEC95B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5D38F09C-4BCE-4207-A506-A91BCB2ABD97}" type="pres">
      <dgm:prSet presAssocID="{AC367D2E-5EAC-44BC-B91E-20DF7CEC95B9}" presName="arrow" presStyleLbl="node1" presStyleIdx="2" presStyleCnt="3"/>
      <dgm:spPr/>
      <dgm:t>
        <a:bodyPr/>
        <a:lstStyle/>
        <a:p>
          <a:endParaRPr lang="ru-RU"/>
        </a:p>
      </dgm:t>
    </dgm:pt>
    <dgm:pt modelId="{05DC6231-D860-4C81-AD52-86C697998AF5}" type="pres">
      <dgm:prSet presAssocID="{AC367D2E-5EAC-44BC-B91E-20DF7CEC95B9}" presName="descendantArrow" presStyleCnt="0"/>
      <dgm:spPr/>
    </dgm:pt>
    <dgm:pt modelId="{229B0DA3-2123-417B-A26A-D5340C1B1C9C}" type="pres">
      <dgm:prSet presAssocID="{9AEE1D68-514C-48CE-B646-9921004CC8DF}" presName="childTextArrow" presStyleLbl="fgAccFollowNode1" presStyleIdx="4" presStyleCnt="6" custLinFactNeighborY="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9CB61-7E80-4D8B-842C-620F9CD46EC2}" type="pres">
      <dgm:prSet presAssocID="{A079E6F8-472B-4C22-8B3B-3CF578F959B2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159C34-1B59-4946-9A34-2260E319E007}" type="presOf" srcId="{9AEE1D68-514C-48CE-B646-9921004CC8DF}" destId="{229B0DA3-2123-417B-A26A-D5340C1B1C9C}" srcOrd="0" destOrd="0" presId="urn:microsoft.com/office/officeart/2005/8/layout/process4"/>
    <dgm:cxn modelId="{1377CA51-E9F8-4E29-BB31-DCE14D2025FF}" srcId="{AC367D2E-5EAC-44BC-B91E-20DF7CEC95B9}" destId="{A079E6F8-472B-4C22-8B3B-3CF578F959B2}" srcOrd="1" destOrd="0" parTransId="{8D0D7F4D-106D-480B-87FD-1B5FE7BBB632}" sibTransId="{86D38D20-8223-4B63-88DD-5A13FBE84699}"/>
    <dgm:cxn modelId="{3F470EA3-B84C-4B9D-8D80-AC3E86EC65DA}" type="presOf" srcId="{AC367D2E-5EAC-44BC-B91E-20DF7CEC95B9}" destId="{C5CF74E0-9F1F-4DB4-991A-AF45F3FC4680}" srcOrd="0" destOrd="0" presId="urn:microsoft.com/office/officeart/2005/8/layout/process4"/>
    <dgm:cxn modelId="{32C40CF4-505D-4F48-B627-B7709E74283A}" type="presOf" srcId="{E241E27A-02CF-4804-8538-911D9EA1BC32}" destId="{03EBCB7E-5941-4519-92ED-FEF66C8CEF3B}" srcOrd="0" destOrd="0" presId="urn:microsoft.com/office/officeart/2005/8/layout/process4"/>
    <dgm:cxn modelId="{6D705E0D-4D1C-4B1C-A692-2654E0E74990}" srcId="{AC367D2E-5EAC-44BC-B91E-20DF7CEC95B9}" destId="{9AEE1D68-514C-48CE-B646-9921004CC8DF}" srcOrd="0" destOrd="0" parTransId="{092F1182-CAAF-4503-A759-A3D749A5568A}" sibTransId="{EAD70FED-139C-4A84-AE45-28A4E4604BD0}"/>
    <dgm:cxn modelId="{BAD43A74-302A-48F8-B31F-3D043F7F380C}" srcId="{CA5F1B46-5AE3-4FB0-88FD-6D8E8FC1A805}" destId="{5420F8B3-A62F-4829-B35B-A2470261154E}" srcOrd="0" destOrd="0" parTransId="{5AB5ED58-2F9B-48E3-9E25-F50B167C22F6}" sibTransId="{1C348E6A-5F5E-4D71-9373-FACA79E30F9A}"/>
    <dgm:cxn modelId="{12DCA722-D188-4450-A009-141A8B219CF1}" type="presOf" srcId="{CA5F1B46-5AE3-4FB0-88FD-6D8E8FC1A805}" destId="{59559A38-C6CA-4A37-A05C-4EBD71240355}" srcOrd="0" destOrd="0" presId="urn:microsoft.com/office/officeart/2005/8/layout/process4"/>
    <dgm:cxn modelId="{5198C206-A826-46A6-9C58-1B36D10A0F65}" srcId="{CA5F1B46-5AE3-4FB0-88FD-6D8E8FC1A805}" destId="{E241E27A-02CF-4804-8538-911D9EA1BC32}" srcOrd="1" destOrd="0" parTransId="{6DEEA1D9-90EE-4224-A33E-894F2BD620EB}" sibTransId="{0BBE7D3E-816C-4EE6-9D78-4326736E3F9E}"/>
    <dgm:cxn modelId="{6BDACB65-DA4D-4B99-B8E3-DA32EDF73382}" type="presOf" srcId="{5420F8B3-A62F-4829-B35B-A2470261154E}" destId="{C80F40CE-FBE6-4958-89CB-98B5D0EC0280}" srcOrd="0" destOrd="0" presId="urn:microsoft.com/office/officeart/2005/8/layout/process4"/>
    <dgm:cxn modelId="{56CB1363-003F-407E-8682-464FEA372C2F}" srcId="{364A4465-1534-4AD2-9A02-F842D1285D75}" destId="{61780D42-1ADC-4A7D-A067-117F1BEE4EE9}" srcOrd="2" destOrd="0" parTransId="{E45488E1-1F1A-400F-8E8D-0FA6EA12ED22}" sibTransId="{DAA6A365-D83E-4021-959A-96DD9A1AB12C}"/>
    <dgm:cxn modelId="{1D9755F1-875A-4BEF-B533-999278198AE3}" type="presOf" srcId="{3C8E969B-2D51-451D-A839-845AEFD9A8E7}" destId="{B47062E1-4C5C-4013-BE39-2B8DBE6594A1}" srcOrd="0" destOrd="0" presId="urn:microsoft.com/office/officeart/2005/8/layout/process4"/>
    <dgm:cxn modelId="{7E9502AC-B58A-45E3-9601-619427F13F41}" type="presOf" srcId="{C17A26D6-4CB8-4E74-92EA-189F47A2E669}" destId="{2C100631-63FB-492B-B21E-801BC204461B}" srcOrd="0" destOrd="0" presId="urn:microsoft.com/office/officeart/2005/8/layout/process4"/>
    <dgm:cxn modelId="{15749BCC-E352-48AF-8089-4AFABF4ADD73}" srcId="{364A4465-1534-4AD2-9A02-F842D1285D75}" destId="{AC367D2E-5EAC-44BC-B91E-20DF7CEC95B9}" srcOrd="0" destOrd="0" parTransId="{382BE971-66D8-4F52-8B3B-5A0494E8DB34}" sibTransId="{E419D579-19A7-4875-A1FA-C8662B23AE52}"/>
    <dgm:cxn modelId="{10C0A68D-25D5-4647-BDA9-B879D440AEDC}" srcId="{61780D42-1ADC-4A7D-A067-117F1BEE4EE9}" destId="{3C8E969B-2D51-451D-A839-845AEFD9A8E7}" srcOrd="1" destOrd="0" parTransId="{063D2974-529C-427B-8FC6-4F8E79A63553}" sibTransId="{AD6EF7F2-FE06-4698-AE9E-9AC1ABC26DDC}"/>
    <dgm:cxn modelId="{C0000EA5-AC56-425F-BA6B-953A2454E40D}" type="presOf" srcId="{364A4465-1534-4AD2-9A02-F842D1285D75}" destId="{71056E46-E71A-4CF7-B551-179D4F3529DC}" srcOrd="0" destOrd="0" presId="urn:microsoft.com/office/officeart/2005/8/layout/process4"/>
    <dgm:cxn modelId="{FA35EF09-35F6-448B-A09D-02D744CE0F3E}" type="presOf" srcId="{A079E6F8-472B-4C22-8B3B-3CF578F959B2}" destId="{6869CB61-7E80-4D8B-842C-620F9CD46EC2}" srcOrd="0" destOrd="0" presId="urn:microsoft.com/office/officeart/2005/8/layout/process4"/>
    <dgm:cxn modelId="{4E15F9A4-2311-4274-9212-6D3AFF79BCD4}" type="presOf" srcId="{61780D42-1ADC-4A7D-A067-117F1BEE4EE9}" destId="{8C80E469-2BE7-4044-8653-F126355380D5}" srcOrd="1" destOrd="0" presId="urn:microsoft.com/office/officeart/2005/8/layout/process4"/>
    <dgm:cxn modelId="{B4CD2249-F61A-46F1-84FA-75FE8CD35624}" type="presOf" srcId="{CA5F1B46-5AE3-4FB0-88FD-6D8E8FC1A805}" destId="{A172BAD0-86A6-4C29-A3F6-DAC78BB8581A}" srcOrd="1" destOrd="0" presId="urn:microsoft.com/office/officeart/2005/8/layout/process4"/>
    <dgm:cxn modelId="{615EE420-0C30-4792-B7D8-6B57780AEC6C}" srcId="{364A4465-1534-4AD2-9A02-F842D1285D75}" destId="{CA5F1B46-5AE3-4FB0-88FD-6D8E8FC1A805}" srcOrd="1" destOrd="0" parTransId="{2177859D-BE4D-4790-8E75-E7411C7DA5F8}" sibTransId="{F9543683-BD83-4789-A409-27E46B0FF142}"/>
    <dgm:cxn modelId="{85FDE0EC-27A1-4D3F-B886-2CEA3D1FD0BB}" type="presOf" srcId="{AC367D2E-5EAC-44BC-B91E-20DF7CEC95B9}" destId="{5D38F09C-4BCE-4207-A506-A91BCB2ABD97}" srcOrd="1" destOrd="0" presId="urn:microsoft.com/office/officeart/2005/8/layout/process4"/>
    <dgm:cxn modelId="{AACB32FF-92D2-4332-996F-54B2FD73A3DE}" srcId="{61780D42-1ADC-4A7D-A067-117F1BEE4EE9}" destId="{C17A26D6-4CB8-4E74-92EA-189F47A2E669}" srcOrd="0" destOrd="0" parTransId="{033A46EF-B5DF-4801-9C45-B43809DC229B}" sibTransId="{6CFF6D59-11D5-4C04-8788-7ADDC0333AF8}"/>
    <dgm:cxn modelId="{15D80EBB-8083-4A44-A5BC-FA0CDC7DAF82}" type="presOf" srcId="{61780D42-1ADC-4A7D-A067-117F1BEE4EE9}" destId="{D51E215A-9019-4284-812B-918BA2B75403}" srcOrd="0" destOrd="0" presId="urn:microsoft.com/office/officeart/2005/8/layout/process4"/>
    <dgm:cxn modelId="{974E05FD-6F9A-4090-9562-A1EBC7DE60A3}" type="presParOf" srcId="{71056E46-E71A-4CF7-B551-179D4F3529DC}" destId="{B4A4F175-2ABE-4B7C-805A-F5D4C87E7F94}" srcOrd="0" destOrd="0" presId="urn:microsoft.com/office/officeart/2005/8/layout/process4"/>
    <dgm:cxn modelId="{805EAFA9-5518-4892-8903-4EEDD636693D}" type="presParOf" srcId="{B4A4F175-2ABE-4B7C-805A-F5D4C87E7F94}" destId="{D51E215A-9019-4284-812B-918BA2B75403}" srcOrd="0" destOrd="0" presId="urn:microsoft.com/office/officeart/2005/8/layout/process4"/>
    <dgm:cxn modelId="{032F0F93-5F57-4629-8FF8-33B0D44F3DAF}" type="presParOf" srcId="{B4A4F175-2ABE-4B7C-805A-F5D4C87E7F94}" destId="{8C80E469-2BE7-4044-8653-F126355380D5}" srcOrd="1" destOrd="0" presId="urn:microsoft.com/office/officeart/2005/8/layout/process4"/>
    <dgm:cxn modelId="{B719A5F5-4CCC-4FD1-A783-D2BE4015E38C}" type="presParOf" srcId="{B4A4F175-2ABE-4B7C-805A-F5D4C87E7F94}" destId="{58796C2F-762D-4707-B5E1-D2A59AB249C0}" srcOrd="2" destOrd="0" presId="urn:microsoft.com/office/officeart/2005/8/layout/process4"/>
    <dgm:cxn modelId="{4DA0745C-8A05-405D-8B94-580636CF70A8}" type="presParOf" srcId="{58796C2F-762D-4707-B5E1-D2A59AB249C0}" destId="{2C100631-63FB-492B-B21E-801BC204461B}" srcOrd="0" destOrd="0" presId="urn:microsoft.com/office/officeart/2005/8/layout/process4"/>
    <dgm:cxn modelId="{51952711-0FDD-4E8E-B557-24EC2F161C73}" type="presParOf" srcId="{58796C2F-762D-4707-B5E1-D2A59AB249C0}" destId="{B47062E1-4C5C-4013-BE39-2B8DBE6594A1}" srcOrd="1" destOrd="0" presId="urn:microsoft.com/office/officeart/2005/8/layout/process4"/>
    <dgm:cxn modelId="{0F910820-1441-4D7D-9E07-6CCB8ADA9F2F}" type="presParOf" srcId="{71056E46-E71A-4CF7-B551-179D4F3529DC}" destId="{D0B3D341-04D4-4592-B763-8AFFEB040508}" srcOrd="1" destOrd="0" presId="urn:microsoft.com/office/officeart/2005/8/layout/process4"/>
    <dgm:cxn modelId="{0093D4BC-FFAC-494B-AA00-684046E35F57}" type="presParOf" srcId="{71056E46-E71A-4CF7-B551-179D4F3529DC}" destId="{7FA682A9-4C42-4C61-97D7-6187F209E35F}" srcOrd="2" destOrd="0" presId="urn:microsoft.com/office/officeart/2005/8/layout/process4"/>
    <dgm:cxn modelId="{82C9B743-2E8B-411B-9DA5-0FDA7F837151}" type="presParOf" srcId="{7FA682A9-4C42-4C61-97D7-6187F209E35F}" destId="{59559A38-C6CA-4A37-A05C-4EBD71240355}" srcOrd="0" destOrd="0" presId="urn:microsoft.com/office/officeart/2005/8/layout/process4"/>
    <dgm:cxn modelId="{773753AE-A5F8-4C43-982D-86B3DA843459}" type="presParOf" srcId="{7FA682A9-4C42-4C61-97D7-6187F209E35F}" destId="{A172BAD0-86A6-4C29-A3F6-DAC78BB8581A}" srcOrd="1" destOrd="0" presId="urn:microsoft.com/office/officeart/2005/8/layout/process4"/>
    <dgm:cxn modelId="{C4E0B8C6-BB09-415F-8EE2-9C01BAC8D737}" type="presParOf" srcId="{7FA682A9-4C42-4C61-97D7-6187F209E35F}" destId="{F1723A8C-B82D-40D9-A6E0-B5A804021F46}" srcOrd="2" destOrd="0" presId="urn:microsoft.com/office/officeart/2005/8/layout/process4"/>
    <dgm:cxn modelId="{864B2549-6A1D-4207-B336-CA3449D45519}" type="presParOf" srcId="{F1723A8C-B82D-40D9-A6E0-B5A804021F46}" destId="{C80F40CE-FBE6-4958-89CB-98B5D0EC0280}" srcOrd="0" destOrd="0" presId="urn:microsoft.com/office/officeart/2005/8/layout/process4"/>
    <dgm:cxn modelId="{FBD1069D-D218-4E90-BF38-209253F4C352}" type="presParOf" srcId="{F1723A8C-B82D-40D9-A6E0-B5A804021F46}" destId="{03EBCB7E-5941-4519-92ED-FEF66C8CEF3B}" srcOrd="1" destOrd="0" presId="urn:microsoft.com/office/officeart/2005/8/layout/process4"/>
    <dgm:cxn modelId="{2DCD679F-DD89-483E-8B70-20B6531C1A1B}" type="presParOf" srcId="{71056E46-E71A-4CF7-B551-179D4F3529DC}" destId="{CF92D2D0-E472-464B-90E1-1ECD506141FA}" srcOrd="3" destOrd="0" presId="urn:microsoft.com/office/officeart/2005/8/layout/process4"/>
    <dgm:cxn modelId="{AE4325FB-C7C4-4AC9-972A-01ADEF02BCE3}" type="presParOf" srcId="{71056E46-E71A-4CF7-B551-179D4F3529DC}" destId="{BDE1FE70-EA8C-4C2A-9476-C31D5F7376C7}" srcOrd="4" destOrd="0" presId="urn:microsoft.com/office/officeart/2005/8/layout/process4"/>
    <dgm:cxn modelId="{D3F17EFA-C21B-4F5C-9ADE-D8A6875A2216}" type="presParOf" srcId="{BDE1FE70-EA8C-4C2A-9476-C31D5F7376C7}" destId="{C5CF74E0-9F1F-4DB4-991A-AF45F3FC4680}" srcOrd="0" destOrd="0" presId="urn:microsoft.com/office/officeart/2005/8/layout/process4"/>
    <dgm:cxn modelId="{17B22ADA-6B2D-421A-AF86-FA5143078216}" type="presParOf" srcId="{BDE1FE70-EA8C-4C2A-9476-C31D5F7376C7}" destId="{5D38F09C-4BCE-4207-A506-A91BCB2ABD97}" srcOrd="1" destOrd="0" presId="urn:microsoft.com/office/officeart/2005/8/layout/process4"/>
    <dgm:cxn modelId="{7808113E-6C72-4DC6-8473-BF5030C73A85}" type="presParOf" srcId="{BDE1FE70-EA8C-4C2A-9476-C31D5F7376C7}" destId="{05DC6231-D860-4C81-AD52-86C697998AF5}" srcOrd="2" destOrd="0" presId="urn:microsoft.com/office/officeart/2005/8/layout/process4"/>
    <dgm:cxn modelId="{1B4210EC-66FB-4E34-B0DB-CBC1AD07E067}" type="presParOf" srcId="{05DC6231-D860-4C81-AD52-86C697998AF5}" destId="{229B0DA3-2123-417B-A26A-D5340C1B1C9C}" srcOrd="0" destOrd="0" presId="urn:microsoft.com/office/officeart/2005/8/layout/process4"/>
    <dgm:cxn modelId="{2629B3D0-4A6C-4103-BB67-18CD6B9F1DD6}" type="presParOf" srcId="{05DC6231-D860-4C81-AD52-86C697998AF5}" destId="{6869CB61-7E80-4D8B-842C-620F9CD46EC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71CACB-3486-44A4-89EE-B2D2E348917E}" type="doc">
      <dgm:prSet loTypeId="urn:microsoft.com/office/officeart/2005/8/layout/cycle6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72F3E91-C9B2-4F7D-A618-783976D25A50}">
      <dgm:prSet phldrT="[Текст]" custT="1"/>
      <dgm:spPr/>
      <dgm:t>
        <a:bodyPr/>
        <a:lstStyle/>
        <a:p>
          <a:r>
            <a:rPr lang="ru-RU" sz="2200" b="1" dirty="0" smtClean="0"/>
            <a:t>Физическое развитие</a:t>
          </a:r>
          <a:endParaRPr lang="ru-RU" sz="2200" b="1" dirty="0"/>
        </a:p>
      </dgm:t>
    </dgm:pt>
    <dgm:pt modelId="{95FA1B1A-B5E0-4DF4-B33B-5C06AA6596FF}" type="parTrans" cxnId="{498CB5EE-1DD7-40C8-9B7A-B0EB81B873EF}">
      <dgm:prSet/>
      <dgm:spPr/>
      <dgm:t>
        <a:bodyPr/>
        <a:lstStyle/>
        <a:p>
          <a:endParaRPr lang="ru-RU"/>
        </a:p>
      </dgm:t>
    </dgm:pt>
    <dgm:pt modelId="{2021013B-E7DD-4417-8381-124002FB236A}" type="sibTrans" cxnId="{498CB5EE-1DD7-40C8-9B7A-B0EB81B873EF}">
      <dgm:prSet/>
      <dgm:spPr/>
      <dgm:t>
        <a:bodyPr/>
        <a:lstStyle/>
        <a:p>
          <a:endParaRPr lang="ru-RU"/>
        </a:p>
      </dgm:t>
    </dgm:pt>
    <dgm:pt modelId="{43A28B6A-5D18-4A15-A49A-E59C268BD9C6}">
      <dgm:prSet phldrT="[Текст]" custT="1"/>
      <dgm:spPr/>
      <dgm:t>
        <a:bodyPr/>
        <a:lstStyle/>
        <a:p>
          <a:r>
            <a:rPr lang="ru-RU" sz="2200" b="1" dirty="0" smtClean="0"/>
            <a:t>Речевое развитие</a:t>
          </a:r>
          <a:endParaRPr lang="ru-RU" sz="2200" b="1" dirty="0"/>
        </a:p>
      </dgm:t>
    </dgm:pt>
    <dgm:pt modelId="{62628C5E-09EE-4D66-99FC-9315413038F0}" type="parTrans" cxnId="{8BFBD64D-A539-4B81-B716-89AF305C9C7E}">
      <dgm:prSet/>
      <dgm:spPr/>
      <dgm:t>
        <a:bodyPr/>
        <a:lstStyle/>
        <a:p>
          <a:endParaRPr lang="ru-RU"/>
        </a:p>
      </dgm:t>
    </dgm:pt>
    <dgm:pt modelId="{5118A76F-2600-4860-9233-7A8A5B9784BD}" type="sibTrans" cxnId="{8BFBD64D-A539-4B81-B716-89AF305C9C7E}">
      <dgm:prSet/>
      <dgm:spPr/>
      <dgm:t>
        <a:bodyPr/>
        <a:lstStyle/>
        <a:p>
          <a:endParaRPr lang="ru-RU"/>
        </a:p>
      </dgm:t>
    </dgm:pt>
    <dgm:pt modelId="{C8C74C43-A82B-4C31-A5E7-11908E7C09AD}">
      <dgm:prSet phldrT="[Текст]" custT="1"/>
      <dgm:spPr/>
      <dgm:t>
        <a:bodyPr/>
        <a:lstStyle/>
        <a:p>
          <a:r>
            <a:rPr lang="ru-RU" sz="2200" b="1" dirty="0" smtClean="0"/>
            <a:t>Познавательное развитие</a:t>
          </a:r>
          <a:endParaRPr lang="ru-RU" sz="2200" b="1" dirty="0"/>
        </a:p>
      </dgm:t>
    </dgm:pt>
    <dgm:pt modelId="{5E216B04-A562-42FC-A073-CA9E5573870B}" type="parTrans" cxnId="{6F1F09FA-569A-4A35-8D00-E1ECC896E4EC}">
      <dgm:prSet/>
      <dgm:spPr/>
      <dgm:t>
        <a:bodyPr/>
        <a:lstStyle/>
        <a:p>
          <a:endParaRPr lang="ru-RU"/>
        </a:p>
      </dgm:t>
    </dgm:pt>
    <dgm:pt modelId="{477CDE81-D8D9-4CE3-A201-03FA37190FF4}" type="sibTrans" cxnId="{6F1F09FA-569A-4A35-8D00-E1ECC896E4EC}">
      <dgm:prSet/>
      <dgm:spPr/>
      <dgm:t>
        <a:bodyPr/>
        <a:lstStyle/>
        <a:p>
          <a:endParaRPr lang="ru-RU"/>
        </a:p>
      </dgm:t>
    </dgm:pt>
    <dgm:pt modelId="{4D039313-1AB3-4EF2-9009-FE14685E00F1}">
      <dgm:prSet phldrT="[Текст]" custT="1"/>
      <dgm:spPr/>
      <dgm:t>
        <a:bodyPr/>
        <a:lstStyle/>
        <a:p>
          <a:r>
            <a:rPr lang="ru-RU" sz="2200" b="1" dirty="0" smtClean="0"/>
            <a:t>Социально-коммуникативное развитие</a:t>
          </a:r>
          <a:endParaRPr lang="ru-RU" sz="2200" b="1" dirty="0"/>
        </a:p>
      </dgm:t>
    </dgm:pt>
    <dgm:pt modelId="{9DAA7E15-D377-4FE9-9F8F-A967CBE32CC6}" type="parTrans" cxnId="{69E7A9B8-CBDD-4AF1-909B-0C341D7FB339}">
      <dgm:prSet/>
      <dgm:spPr/>
      <dgm:t>
        <a:bodyPr/>
        <a:lstStyle/>
        <a:p>
          <a:endParaRPr lang="ru-RU"/>
        </a:p>
      </dgm:t>
    </dgm:pt>
    <dgm:pt modelId="{8A824DD7-AFA0-4465-8689-B65896C10F31}" type="sibTrans" cxnId="{69E7A9B8-CBDD-4AF1-909B-0C341D7FB339}">
      <dgm:prSet/>
      <dgm:spPr/>
      <dgm:t>
        <a:bodyPr/>
        <a:lstStyle/>
        <a:p>
          <a:endParaRPr lang="ru-RU"/>
        </a:p>
      </dgm:t>
    </dgm:pt>
    <dgm:pt modelId="{FDEB1E5B-8192-47A7-89F1-C16D8D4E64E4}">
      <dgm:prSet phldrT="[Текст]" custT="1"/>
      <dgm:spPr/>
      <dgm:t>
        <a:bodyPr/>
        <a:lstStyle/>
        <a:p>
          <a:r>
            <a:rPr lang="ru-RU" sz="2200" b="1" dirty="0" smtClean="0"/>
            <a:t>Художественно-эстетическое развитие</a:t>
          </a:r>
          <a:endParaRPr lang="ru-RU" sz="2200" b="1" dirty="0"/>
        </a:p>
      </dgm:t>
    </dgm:pt>
    <dgm:pt modelId="{CC004FE4-5018-4D74-8A76-97FFB2E2216D}" type="parTrans" cxnId="{0D8F9D71-DB47-407F-BF28-159168CFB5BC}">
      <dgm:prSet/>
      <dgm:spPr/>
      <dgm:t>
        <a:bodyPr/>
        <a:lstStyle/>
        <a:p>
          <a:endParaRPr lang="ru-RU"/>
        </a:p>
      </dgm:t>
    </dgm:pt>
    <dgm:pt modelId="{92E5EFD1-E53B-498E-9511-D2CE54FEEE5E}" type="sibTrans" cxnId="{0D8F9D71-DB47-407F-BF28-159168CFB5BC}">
      <dgm:prSet/>
      <dgm:spPr/>
      <dgm:t>
        <a:bodyPr/>
        <a:lstStyle/>
        <a:p>
          <a:endParaRPr lang="ru-RU"/>
        </a:p>
      </dgm:t>
    </dgm:pt>
    <dgm:pt modelId="{A99342B6-9B9A-461E-A8B5-B10899B92451}" type="pres">
      <dgm:prSet presAssocID="{DE71CACB-3486-44A4-89EE-B2D2E348917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5513AA-163F-4B9E-A3F6-9378A5E177D8}" type="pres">
      <dgm:prSet presAssocID="{572F3E91-C9B2-4F7D-A618-783976D25A50}" presName="node" presStyleLbl="node1" presStyleIdx="0" presStyleCnt="5" custScaleX="147185" custScaleY="156765" custRadScaleRad="95554" custRadScaleInc="2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E2D45-5522-43D6-86C1-9A730D53167B}" type="pres">
      <dgm:prSet presAssocID="{572F3E91-C9B2-4F7D-A618-783976D25A50}" presName="spNode" presStyleCnt="0"/>
      <dgm:spPr/>
    </dgm:pt>
    <dgm:pt modelId="{D42F76E5-DF92-47F3-A220-789BFBD8F521}" type="pres">
      <dgm:prSet presAssocID="{2021013B-E7DD-4417-8381-124002FB236A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1C4A7B2-8C88-42C8-94E6-A943C1B84DB0}" type="pres">
      <dgm:prSet presAssocID="{43A28B6A-5D18-4A15-A49A-E59C268BD9C6}" presName="node" presStyleLbl="node1" presStyleIdx="1" presStyleCnt="5" custScaleX="147185" custScaleY="156765" custRadScaleRad="114721" custRadScaleInc="28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0D9CD-144F-40F0-8588-FBDC1B045FB7}" type="pres">
      <dgm:prSet presAssocID="{43A28B6A-5D18-4A15-A49A-E59C268BD9C6}" presName="spNode" presStyleCnt="0"/>
      <dgm:spPr/>
    </dgm:pt>
    <dgm:pt modelId="{AC75515C-E389-4B61-AC6D-12C9E6CBE1FB}" type="pres">
      <dgm:prSet presAssocID="{5118A76F-2600-4860-9233-7A8A5B9784B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CF8C94A7-821F-40E0-9458-1EBFF785BF82}" type="pres">
      <dgm:prSet presAssocID="{C8C74C43-A82B-4C31-A5E7-11908E7C09AD}" presName="node" presStyleLbl="node1" presStyleIdx="2" presStyleCnt="5" custScaleX="147185" custScaleY="156808" custRadScaleRad="114211" custRadScaleInc="-84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49F9A-6DAC-4B76-B1C3-551C8C2D0218}" type="pres">
      <dgm:prSet presAssocID="{C8C74C43-A82B-4C31-A5E7-11908E7C09AD}" presName="spNode" presStyleCnt="0"/>
      <dgm:spPr/>
    </dgm:pt>
    <dgm:pt modelId="{12CF6D1A-EB3C-4E79-BDCA-1ED5B7B0D8FB}" type="pres">
      <dgm:prSet presAssocID="{477CDE81-D8D9-4CE3-A201-03FA37190FF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DE35BE3-1905-4501-8728-E1A3639E5B26}" type="pres">
      <dgm:prSet presAssocID="{4D039313-1AB3-4EF2-9009-FE14685E00F1}" presName="node" presStyleLbl="node1" presStyleIdx="3" presStyleCnt="5" custScaleX="147185" custScaleY="156765" custRadScaleRad="114204" custRadScaleInc="84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D616D-924A-41F9-85B0-BC8C50655DBF}" type="pres">
      <dgm:prSet presAssocID="{4D039313-1AB3-4EF2-9009-FE14685E00F1}" presName="spNode" presStyleCnt="0"/>
      <dgm:spPr/>
    </dgm:pt>
    <dgm:pt modelId="{E35D9626-F4D0-4AD2-9C48-F9F940816400}" type="pres">
      <dgm:prSet presAssocID="{8A824DD7-AFA0-4465-8689-B65896C10F3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0E331CF-704D-4B63-8498-0AEA42C780D5}" type="pres">
      <dgm:prSet presAssocID="{FDEB1E5B-8192-47A7-89F1-C16D8D4E64E4}" presName="node" presStyleLbl="node1" presStyleIdx="4" presStyleCnt="5" custScaleX="147185" custScaleY="156765" custRadScaleRad="114720" custRadScaleInc="-28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7DC49-8F3D-46B3-8370-7C0252611390}" type="pres">
      <dgm:prSet presAssocID="{FDEB1E5B-8192-47A7-89F1-C16D8D4E64E4}" presName="spNode" presStyleCnt="0"/>
      <dgm:spPr/>
    </dgm:pt>
    <dgm:pt modelId="{86ABF6DE-2DE0-43FA-BD77-4713FABC9FBF}" type="pres">
      <dgm:prSet presAssocID="{92E5EFD1-E53B-498E-9511-D2CE54FEEE5E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3B0A26C-90B8-4BC3-BAE9-16D92A724546}" type="presOf" srcId="{DE71CACB-3486-44A4-89EE-B2D2E348917E}" destId="{A99342B6-9B9A-461E-A8B5-B10899B92451}" srcOrd="0" destOrd="0" presId="urn:microsoft.com/office/officeart/2005/8/layout/cycle6"/>
    <dgm:cxn modelId="{92D169F2-484A-4358-9168-716C50A42ED6}" type="presOf" srcId="{92E5EFD1-E53B-498E-9511-D2CE54FEEE5E}" destId="{86ABF6DE-2DE0-43FA-BD77-4713FABC9FBF}" srcOrd="0" destOrd="0" presId="urn:microsoft.com/office/officeart/2005/8/layout/cycle6"/>
    <dgm:cxn modelId="{E0769A7C-9328-496F-A9E8-241CA50F74E5}" type="presOf" srcId="{572F3E91-C9B2-4F7D-A618-783976D25A50}" destId="{EF5513AA-163F-4B9E-A3F6-9378A5E177D8}" srcOrd="0" destOrd="0" presId="urn:microsoft.com/office/officeart/2005/8/layout/cycle6"/>
    <dgm:cxn modelId="{100455F3-68BC-4DBE-BA10-48CF93738A7D}" type="presOf" srcId="{4D039313-1AB3-4EF2-9009-FE14685E00F1}" destId="{4DE35BE3-1905-4501-8728-E1A3639E5B26}" srcOrd="0" destOrd="0" presId="urn:microsoft.com/office/officeart/2005/8/layout/cycle6"/>
    <dgm:cxn modelId="{28865DEC-3A3E-4172-A94A-C33E184FCFA0}" type="presOf" srcId="{477CDE81-D8D9-4CE3-A201-03FA37190FF4}" destId="{12CF6D1A-EB3C-4E79-BDCA-1ED5B7B0D8FB}" srcOrd="0" destOrd="0" presId="urn:microsoft.com/office/officeart/2005/8/layout/cycle6"/>
    <dgm:cxn modelId="{0D8F9D71-DB47-407F-BF28-159168CFB5BC}" srcId="{DE71CACB-3486-44A4-89EE-B2D2E348917E}" destId="{FDEB1E5B-8192-47A7-89F1-C16D8D4E64E4}" srcOrd="4" destOrd="0" parTransId="{CC004FE4-5018-4D74-8A76-97FFB2E2216D}" sibTransId="{92E5EFD1-E53B-498E-9511-D2CE54FEEE5E}"/>
    <dgm:cxn modelId="{0F704A82-84B9-43C2-8B39-C311FF5C01B3}" type="presOf" srcId="{FDEB1E5B-8192-47A7-89F1-C16D8D4E64E4}" destId="{80E331CF-704D-4B63-8498-0AEA42C780D5}" srcOrd="0" destOrd="0" presId="urn:microsoft.com/office/officeart/2005/8/layout/cycle6"/>
    <dgm:cxn modelId="{E5828D0D-08B5-471A-BC38-64B009123BDB}" type="presOf" srcId="{C8C74C43-A82B-4C31-A5E7-11908E7C09AD}" destId="{CF8C94A7-821F-40E0-9458-1EBFF785BF82}" srcOrd="0" destOrd="0" presId="urn:microsoft.com/office/officeart/2005/8/layout/cycle6"/>
    <dgm:cxn modelId="{8BFBD64D-A539-4B81-B716-89AF305C9C7E}" srcId="{DE71CACB-3486-44A4-89EE-B2D2E348917E}" destId="{43A28B6A-5D18-4A15-A49A-E59C268BD9C6}" srcOrd="1" destOrd="0" parTransId="{62628C5E-09EE-4D66-99FC-9315413038F0}" sibTransId="{5118A76F-2600-4860-9233-7A8A5B9784BD}"/>
    <dgm:cxn modelId="{69E7A9B8-CBDD-4AF1-909B-0C341D7FB339}" srcId="{DE71CACB-3486-44A4-89EE-B2D2E348917E}" destId="{4D039313-1AB3-4EF2-9009-FE14685E00F1}" srcOrd="3" destOrd="0" parTransId="{9DAA7E15-D377-4FE9-9F8F-A967CBE32CC6}" sibTransId="{8A824DD7-AFA0-4465-8689-B65896C10F31}"/>
    <dgm:cxn modelId="{498CB5EE-1DD7-40C8-9B7A-B0EB81B873EF}" srcId="{DE71CACB-3486-44A4-89EE-B2D2E348917E}" destId="{572F3E91-C9B2-4F7D-A618-783976D25A50}" srcOrd="0" destOrd="0" parTransId="{95FA1B1A-B5E0-4DF4-B33B-5C06AA6596FF}" sibTransId="{2021013B-E7DD-4417-8381-124002FB236A}"/>
    <dgm:cxn modelId="{6F1F09FA-569A-4A35-8D00-E1ECC896E4EC}" srcId="{DE71CACB-3486-44A4-89EE-B2D2E348917E}" destId="{C8C74C43-A82B-4C31-A5E7-11908E7C09AD}" srcOrd="2" destOrd="0" parTransId="{5E216B04-A562-42FC-A073-CA9E5573870B}" sibTransId="{477CDE81-D8D9-4CE3-A201-03FA37190FF4}"/>
    <dgm:cxn modelId="{720685F0-AD1D-405B-89F0-9706C7C44AEE}" type="presOf" srcId="{2021013B-E7DD-4417-8381-124002FB236A}" destId="{D42F76E5-DF92-47F3-A220-789BFBD8F521}" srcOrd="0" destOrd="0" presId="urn:microsoft.com/office/officeart/2005/8/layout/cycle6"/>
    <dgm:cxn modelId="{E3B58C9F-7F56-4494-9017-D7111EA89CAD}" type="presOf" srcId="{43A28B6A-5D18-4A15-A49A-E59C268BD9C6}" destId="{81C4A7B2-8C88-42C8-94E6-A943C1B84DB0}" srcOrd="0" destOrd="0" presId="urn:microsoft.com/office/officeart/2005/8/layout/cycle6"/>
    <dgm:cxn modelId="{D95AA2BD-7416-483D-87AD-A655A3D26466}" type="presOf" srcId="{8A824DD7-AFA0-4465-8689-B65896C10F31}" destId="{E35D9626-F4D0-4AD2-9C48-F9F940816400}" srcOrd="0" destOrd="0" presId="urn:microsoft.com/office/officeart/2005/8/layout/cycle6"/>
    <dgm:cxn modelId="{EC7873AB-C910-47AE-8E0F-7B7C5DC39159}" type="presOf" srcId="{5118A76F-2600-4860-9233-7A8A5B9784BD}" destId="{AC75515C-E389-4B61-AC6D-12C9E6CBE1FB}" srcOrd="0" destOrd="0" presId="urn:microsoft.com/office/officeart/2005/8/layout/cycle6"/>
    <dgm:cxn modelId="{76767135-9C57-4972-82B9-4270B467F8C5}" type="presParOf" srcId="{A99342B6-9B9A-461E-A8B5-B10899B92451}" destId="{EF5513AA-163F-4B9E-A3F6-9378A5E177D8}" srcOrd="0" destOrd="0" presId="urn:microsoft.com/office/officeart/2005/8/layout/cycle6"/>
    <dgm:cxn modelId="{974BAB12-A1E0-43F5-958A-E7EF2F338224}" type="presParOf" srcId="{A99342B6-9B9A-461E-A8B5-B10899B92451}" destId="{D70E2D45-5522-43D6-86C1-9A730D53167B}" srcOrd="1" destOrd="0" presId="urn:microsoft.com/office/officeart/2005/8/layout/cycle6"/>
    <dgm:cxn modelId="{2401AD1D-3369-4443-8290-5464112F42BC}" type="presParOf" srcId="{A99342B6-9B9A-461E-A8B5-B10899B92451}" destId="{D42F76E5-DF92-47F3-A220-789BFBD8F521}" srcOrd="2" destOrd="0" presId="urn:microsoft.com/office/officeart/2005/8/layout/cycle6"/>
    <dgm:cxn modelId="{1322BE73-93CE-4D32-A85D-3492A7F34075}" type="presParOf" srcId="{A99342B6-9B9A-461E-A8B5-B10899B92451}" destId="{81C4A7B2-8C88-42C8-94E6-A943C1B84DB0}" srcOrd="3" destOrd="0" presId="urn:microsoft.com/office/officeart/2005/8/layout/cycle6"/>
    <dgm:cxn modelId="{D34A59A0-D057-43F1-8436-9CE3A46E6BF5}" type="presParOf" srcId="{A99342B6-9B9A-461E-A8B5-B10899B92451}" destId="{8330D9CD-144F-40F0-8588-FBDC1B045FB7}" srcOrd="4" destOrd="0" presId="urn:microsoft.com/office/officeart/2005/8/layout/cycle6"/>
    <dgm:cxn modelId="{7F30B4BD-6FD8-4E1B-9984-453EDC9FFED0}" type="presParOf" srcId="{A99342B6-9B9A-461E-A8B5-B10899B92451}" destId="{AC75515C-E389-4B61-AC6D-12C9E6CBE1FB}" srcOrd="5" destOrd="0" presId="urn:microsoft.com/office/officeart/2005/8/layout/cycle6"/>
    <dgm:cxn modelId="{A710AEF3-AF20-4AE3-9340-E5928BA232A2}" type="presParOf" srcId="{A99342B6-9B9A-461E-A8B5-B10899B92451}" destId="{CF8C94A7-821F-40E0-9458-1EBFF785BF82}" srcOrd="6" destOrd="0" presId="urn:microsoft.com/office/officeart/2005/8/layout/cycle6"/>
    <dgm:cxn modelId="{8E429621-5242-4684-BA5F-3F40952FF5D7}" type="presParOf" srcId="{A99342B6-9B9A-461E-A8B5-B10899B92451}" destId="{D3C49F9A-6DAC-4B76-B1C3-551C8C2D0218}" srcOrd="7" destOrd="0" presId="urn:microsoft.com/office/officeart/2005/8/layout/cycle6"/>
    <dgm:cxn modelId="{DA3F353A-C169-4A10-A575-169345BDFE4D}" type="presParOf" srcId="{A99342B6-9B9A-461E-A8B5-B10899B92451}" destId="{12CF6D1A-EB3C-4E79-BDCA-1ED5B7B0D8FB}" srcOrd="8" destOrd="0" presId="urn:microsoft.com/office/officeart/2005/8/layout/cycle6"/>
    <dgm:cxn modelId="{99F8C90D-9E90-46F4-8DD1-5C79419C1BE5}" type="presParOf" srcId="{A99342B6-9B9A-461E-A8B5-B10899B92451}" destId="{4DE35BE3-1905-4501-8728-E1A3639E5B26}" srcOrd="9" destOrd="0" presId="urn:microsoft.com/office/officeart/2005/8/layout/cycle6"/>
    <dgm:cxn modelId="{BF437EE2-6D20-472A-A3DE-8D34C8D24CC6}" type="presParOf" srcId="{A99342B6-9B9A-461E-A8B5-B10899B92451}" destId="{40AD616D-924A-41F9-85B0-BC8C50655DBF}" srcOrd="10" destOrd="0" presId="urn:microsoft.com/office/officeart/2005/8/layout/cycle6"/>
    <dgm:cxn modelId="{B699A980-D01F-4429-BEB2-2BC626AE6D83}" type="presParOf" srcId="{A99342B6-9B9A-461E-A8B5-B10899B92451}" destId="{E35D9626-F4D0-4AD2-9C48-F9F940816400}" srcOrd="11" destOrd="0" presId="urn:microsoft.com/office/officeart/2005/8/layout/cycle6"/>
    <dgm:cxn modelId="{8F495EFC-69C5-424C-8A2B-CE5D20479201}" type="presParOf" srcId="{A99342B6-9B9A-461E-A8B5-B10899B92451}" destId="{80E331CF-704D-4B63-8498-0AEA42C780D5}" srcOrd="12" destOrd="0" presId="urn:microsoft.com/office/officeart/2005/8/layout/cycle6"/>
    <dgm:cxn modelId="{9D70B9F2-085B-4B62-A447-D8CB5B612787}" type="presParOf" srcId="{A99342B6-9B9A-461E-A8B5-B10899B92451}" destId="{79C7DC49-8F3D-46B3-8370-7C0252611390}" srcOrd="13" destOrd="0" presId="urn:microsoft.com/office/officeart/2005/8/layout/cycle6"/>
    <dgm:cxn modelId="{BF1E048F-62B0-44A5-A282-96696B66C549}" type="presParOf" srcId="{A99342B6-9B9A-461E-A8B5-B10899B92451}" destId="{86ABF6DE-2DE0-43FA-BD77-4713FABC9FB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8328F1-F54D-4E6D-8267-D777C57B2C57}" type="doc">
      <dgm:prSet loTypeId="urn:microsoft.com/office/officeart/2005/8/layout/matrix1" loCatId="matrix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C526902E-2545-47DE-9F4D-F65778BC499D}">
      <dgm:prSet phldrT="[Текст]"/>
      <dgm:spPr/>
      <dgm:t>
        <a:bodyPr/>
        <a:lstStyle/>
        <a:p>
          <a:r>
            <a:rPr lang="ru-RU" b="1" dirty="0" smtClean="0">
              <a:solidFill>
                <a:srgbClr val="39471D"/>
              </a:solidFill>
            </a:rPr>
            <a:t>Развивающая предметно-пространственная среда</a:t>
          </a:r>
          <a:endParaRPr lang="ru-RU" b="1" dirty="0">
            <a:solidFill>
              <a:srgbClr val="39471D"/>
            </a:solidFill>
          </a:endParaRPr>
        </a:p>
      </dgm:t>
    </dgm:pt>
    <dgm:pt modelId="{D41F08C0-6A5E-4428-88E4-545D38C2A1CE}" type="parTrans" cxnId="{7D7BE53B-DEC9-4AD5-A6B1-72F96094FF43}">
      <dgm:prSet/>
      <dgm:spPr/>
      <dgm:t>
        <a:bodyPr/>
        <a:lstStyle/>
        <a:p>
          <a:endParaRPr lang="ru-RU"/>
        </a:p>
      </dgm:t>
    </dgm:pt>
    <dgm:pt modelId="{E17F4AC1-121B-4214-9F56-5F4697336F20}" type="sibTrans" cxnId="{7D7BE53B-DEC9-4AD5-A6B1-72F96094FF43}">
      <dgm:prSet/>
      <dgm:spPr/>
      <dgm:t>
        <a:bodyPr/>
        <a:lstStyle/>
        <a:p>
          <a:endParaRPr lang="ru-RU"/>
        </a:p>
      </dgm:t>
    </dgm:pt>
    <dgm:pt modelId="{B3D672E3-A398-42EC-BAC8-A6B9BB407753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rgbClr val="39471D"/>
              </a:solidFill>
            </a:rPr>
            <a:t>Психолого-педагогические условия</a:t>
          </a:r>
          <a:endParaRPr lang="ru-RU" b="1" dirty="0">
            <a:solidFill>
              <a:srgbClr val="39471D"/>
            </a:solidFill>
          </a:endParaRPr>
        </a:p>
      </dgm:t>
    </dgm:pt>
    <dgm:pt modelId="{E3279FF2-CAD6-4605-8BFF-239B0F119EA1}" type="parTrans" cxnId="{5291B837-3D09-4A23-A335-E32B0BC1563B}">
      <dgm:prSet/>
      <dgm:spPr/>
      <dgm:t>
        <a:bodyPr/>
        <a:lstStyle/>
        <a:p>
          <a:endParaRPr lang="ru-RU"/>
        </a:p>
      </dgm:t>
    </dgm:pt>
    <dgm:pt modelId="{84B9D199-2EFF-4725-B36B-DE4566D1FEE7}" type="sibTrans" cxnId="{5291B837-3D09-4A23-A335-E32B0BC1563B}">
      <dgm:prSet/>
      <dgm:spPr/>
      <dgm:t>
        <a:bodyPr/>
        <a:lstStyle/>
        <a:p>
          <a:endParaRPr lang="ru-RU"/>
        </a:p>
      </dgm:t>
    </dgm:pt>
    <dgm:pt modelId="{43002B15-D38B-4EEE-9C4B-0A3DE8E57CEC}">
      <dgm:prSet phldrT="[Текст]"/>
      <dgm:spPr/>
      <dgm:t>
        <a:bodyPr/>
        <a:lstStyle/>
        <a:p>
          <a:pPr algn="r"/>
          <a:r>
            <a:rPr lang="ru-RU" b="1" dirty="0" smtClean="0">
              <a:solidFill>
                <a:srgbClr val="39471D"/>
              </a:solidFill>
            </a:rPr>
            <a:t>Кадровые условия</a:t>
          </a:r>
          <a:endParaRPr lang="ru-RU" b="1" dirty="0">
            <a:solidFill>
              <a:srgbClr val="39471D"/>
            </a:solidFill>
          </a:endParaRPr>
        </a:p>
      </dgm:t>
    </dgm:pt>
    <dgm:pt modelId="{F0DDCED4-B10C-47D5-8ED7-C34206037CC6}" type="parTrans" cxnId="{39BF405C-C6B7-4933-AC28-DA74DCBF649E}">
      <dgm:prSet/>
      <dgm:spPr/>
      <dgm:t>
        <a:bodyPr/>
        <a:lstStyle/>
        <a:p>
          <a:endParaRPr lang="ru-RU"/>
        </a:p>
      </dgm:t>
    </dgm:pt>
    <dgm:pt modelId="{16B0CCE3-7E3A-462B-BED2-C485CC98E2D1}" type="sibTrans" cxnId="{39BF405C-C6B7-4933-AC28-DA74DCBF649E}">
      <dgm:prSet/>
      <dgm:spPr/>
      <dgm:t>
        <a:bodyPr/>
        <a:lstStyle/>
        <a:p>
          <a:endParaRPr lang="ru-RU"/>
        </a:p>
      </dgm:t>
    </dgm:pt>
    <dgm:pt modelId="{8B4CF736-30EB-4F8E-A55B-017B33E66A80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rgbClr val="39471D"/>
              </a:solidFill>
            </a:rPr>
            <a:t>Материально-технические условия</a:t>
          </a:r>
          <a:endParaRPr lang="ru-RU" b="1" dirty="0">
            <a:solidFill>
              <a:srgbClr val="39471D"/>
            </a:solidFill>
          </a:endParaRPr>
        </a:p>
      </dgm:t>
    </dgm:pt>
    <dgm:pt modelId="{867E2008-B9A6-40FB-A5E6-FB356818EB75}" type="parTrans" cxnId="{4CB1440B-7A89-43BC-AC71-EECA904E665B}">
      <dgm:prSet/>
      <dgm:spPr/>
      <dgm:t>
        <a:bodyPr/>
        <a:lstStyle/>
        <a:p>
          <a:endParaRPr lang="ru-RU"/>
        </a:p>
      </dgm:t>
    </dgm:pt>
    <dgm:pt modelId="{727410A5-FF9A-46E0-9E65-D844CF296BA0}" type="sibTrans" cxnId="{4CB1440B-7A89-43BC-AC71-EECA904E665B}">
      <dgm:prSet/>
      <dgm:spPr/>
      <dgm:t>
        <a:bodyPr/>
        <a:lstStyle/>
        <a:p>
          <a:endParaRPr lang="ru-RU"/>
        </a:p>
      </dgm:t>
    </dgm:pt>
    <dgm:pt modelId="{D9F3FF97-D4F8-46F1-9413-8AF32888361F}">
      <dgm:prSet phldrT="[Текст]"/>
      <dgm:spPr/>
      <dgm:t>
        <a:bodyPr/>
        <a:lstStyle/>
        <a:p>
          <a:pPr algn="r"/>
          <a:r>
            <a:rPr lang="ru-RU" b="1" dirty="0" smtClean="0">
              <a:solidFill>
                <a:srgbClr val="39471D"/>
              </a:solidFill>
            </a:rPr>
            <a:t>Финансовые условия</a:t>
          </a:r>
          <a:endParaRPr lang="ru-RU" b="1" dirty="0">
            <a:solidFill>
              <a:srgbClr val="39471D"/>
            </a:solidFill>
          </a:endParaRPr>
        </a:p>
      </dgm:t>
    </dgm:pt>
    <dgm:pt modelId="{706A42AF-E7AB-47CD-8051-283D6E6D3D6B}" type="parTrans" cxnId="{308630A5-1D2B-4B81-952F-C11514968185}">
      <dgm:prSet/>
      <dgm:spPr/>
      <dgm:t>
        <a:bodyPr/>
        <a:lstStyle/>
        <a:p>
          <a:endParaRPr lang="ru-RU"/>
        </a:p>
      </dgm:t>
    </dgm:pt>
    <dgm:pt modelId="{3BD247D9-6186-4856-B8CB-44988A048D08}" type="sibTrans" cxnId="{308630A5-1D2B-4B81-952F-C11514968185}">
      <dgm:prSet/>
      <dgm:spPr/>
      <dgm:t>
        <a:bodyPr/>
        <a:lstStyle/>
        <a:p>
          <a:endParaRPr lang="ru-RU"/>
        </a:p>
      </dgm:t>
    </dgm:pt>
    <dgm:pt modelId="{19BCE073-31B1-47C8-A379-9CC9C4757C7F}" type="pres">
      <dgm:prSet presAssocID="{588328F1-F54D-4E6D-8267-D777C57B2C5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3B19DA-468D-4E19-BAF1-9E7D23639F56}" type="pres">
      <dgm:prSet presAssocID="{588328F1-F54D-4E6D-8267-D777C57B2C57}" presName="matrix" presStyleCnt="0"/>
      <dgm:spPr/>
    </dgm:pt>
    <dgm:pt modelId="{99E591D1-389C-4E54-97E8-35519F409BE0}" type="pres">
      <dgm:prSet presAssocID="{588328F1-F54D-4E6D-8267-D777C57B2C57}" presName="tile1" presStyleLbl="node1" presStyleIdx="0" presStyleCnt="4"/>
      <dgm:spPr/>
      <dgm:t>
        <a:bodyPr/>
        <a:lstStyle/>
        <a:p>
          <a:endParaRPr lang="ru-RU"/>
        </a:p>
      </dgm:t>
    </dgm:pt>
    <dgm:pt modelId="{FBB2900F-6107-41E8-899D-C31CE2DEC2BD}" type="pres">
      <dgm:prSet presAssocID="{588328F1-F54D-4E6D-8267-D777C57B2C5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2F575-427C-4E18-993C-6ECD7D8C4087}" type="pres">
      <dgm:prSet presAssocID="{588328F1-F54D-4E6D-8267-D777C57B2C57}" presName="tile2" presStyleLbl="node1" presStyleIdx="1" presStyleCnt="4"/>
      <dgm:spPr/>
      <dgm:t>
        <a:bodyPr/>
        <a:lstStyle/>
        <a:p>
          <a:endParaRPr lang="ru-RU"/>
        </a:p>
      </dgm:t>
    </dgm:pt>
    <dgm:pt modelId="{D4D2F225-38D9-41F4-82E4-0DB441DF1BEB}" type="pres">
      <dgm:prSet presAssocID="{588328F1-F54D-4E6D-8267-D777C57B2C5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3C093-0F6E-492B-AF0A-78CE4585DB2F}" type="pres">
      <dgm:prSet presAssocID="{588328F1-F54D-4E6D-8267-D777C57B2C57}" presName="tile3" presStyleLbl="node1" presStyleIdx="2" presStyleCnt="4"/>
      <dgm:spPr/>
      <dgm:t>
        <a:bodyPr/>
        <a:lstStyle/>
        <a:p>
          <a:endParaRPr lang="ru-RU"/>
        </a:p>
      </dgm:t>
    </dgm:pt>
    <dgm:pt modelId="{B2E8B212-5A40-4602-9A31-B24C819B7BEF}" type="pres">
      <dgm:prSet presAssocID="{588328F1-F54D-4E6D-8267-D777C57B2C5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41DDF-8CAD-446F-BDB7-123B2AA5BED5}" type="pres">
      <dgm:prSet presAssocID="{588328F1-F54D-4E6D-8267-D777C57B2C57}" presName="tile4" presStyleLbl="node1" presStyleIdx="3" presStyleCnt="4"/>
      <dgm:spPr/>
      <dgm:t>
        <a:bodyPr/>
        <a:lstStyle/>
        <a:p>
          <a:endParaRPr lang="ru-RU"/>
        </a:p>
      </dgm:t>
    </dgm:pt>
    <dgm:pt modelId="{E2EEDFFD-AEE8-409D-9B69-F1EDCE6524DA}" type="pres">
      <dgm:prSet presAssocID="{588328F1-F54D-4E6D-8267-D777C57B2C5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D21D4-44B2-43E0-9795-AA110B92A1BC}" type="pres">
      <dgm:prSet presAssocID="{588328F1-F54D-4E6D-8267-D777C57B2C57}" presName="centerTile" presStyleLbl="fgShp" presStyleIdx="0" presStyleCnt="1" custScaleX="198675" custScaleY="15384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1EA35-1F57-44C9-A991-DBEA079A5EAF}" type="presOf" srcId="{B3D672E3-A398-42EC-BAC8-A6B9BB407753}" destId="{99E591D1-389C-4E54-97E8-35519F409BE0}" srcOrd="0" destOrd="0" presId="urn:microsoft.com/office/officeart/2005/8/layout/matrix1"/>
    <dgm:cxn modelId="{308630A5-1D2B-4B81-952F-C11514968185}" srcId="{C526902E-2545-47DE-9F4D-F65778BC499D}" destId="{D9F3FF97-D4F8-46F1-9413-8AF32888361F}" srcOrd="3" destOrd="0" parTransId="{706A42AF-E7AB-47CD-8051-283D6E6D3D6B}" sibTransId="{3BD247D9-6186-4856-B8CB-44988A048D08}"/>
    <dgm:cxn modelId="{F66835F7-3A13-4FAC-88CD-87A5E143902D}" type="presOf" srcId="{43002B15-D38B-4EEE-9C4B-0A3DE8E57CEC}" destId="{D4D2F225-38D9-41F4-82E4-0DB441DF1BEB}" srcOrd="1" destOrd="0" presId="urn:microsoft.com/office/officeart/2005/8/layout/matrix1"/>
    <dgm:cxn modelId="{B9E142F8-2D54-48C9-A427-C2B19981BD87}" type="presOf" srcId="{D9F3FF97-D4F8-46F1-9413-8AF32888361F}" destId="{39841DDF-8CAD-446F-BDB7-123B2AA5BED5}" srcOrd="0" destOrd="0" presId="urn:microsoft.com/office/officeart/2005/8/layout/matrix1"/>
    <dgm:cxn modelId="{A046BE3B-0E6F-4D3D-A660-93CE832B8903}" type="presOf" srcId="{C526902E-2545-47DE-9F4D-F65778BC499D}" destId="{097D21D4-44B2-43E0-9795-AA110B92A1BC}" srcOrd="0" destOrd="0" presId="urn:microsoft.com/office/officeart/2005/8/layout/matrix1"/>
    <dgm:cxn modelId="{39BF405C-C6B7-4933-AC28-DA74DCBF649E}" srcId="{C526902E-2545-47DE-9F4D-F65778BC499D}" destId="{43002B15-D38B-4EEE-9C4B-0A3DE8E57CEC}" srcOrd="1" destOrd="0" parTransId="{F0DDCED4-B10C-47D5-8ED7-C34206037CC6}" sibTransId="{16B0CCE3-7E3A-462B-BED2-C485CC98E2D1}"/>
    <dgm:cxn modelId="{372B829B-A1D5-4545-8530-FBC04515EFE2}" type="presOf" srcId="{8B4CF736-30EB-4F8E-A55B-017B33E66A80}" destId="{B2E8B212-5A40-4602-9A31-B24C819B7BEF}" srcOrd="1" destOrd="0" presId="urn:microsoft.com/office/officeart/2005/8/layout/matrix1"/>
    <dgm:cxn modelId="{D66518AA-2F2B-40B3-A29A-41C099EF9271}" type="presOf" srcId="{43002B15-D38B-4EEE-9C4B-0A3DE8E57CEC}" destId="{F1C2F575-427C-4E18-993C-6ECD7D8C4087}" srcOrd="0" destOrd="0" presId="urn:microsoft.com/office/officeart/2005/8/layout/matrix1"/>
    <dgm:cxn modelId="{4CB1440B-7A89-43BC-AC71-EECA904E665B}" srcId="{C526902E-2545-47DE-9F4D-F65778BC499D}" destId="{8B4CF736-30EB-4F8E-A55B-017B33E66A80}" srcOrd="2" destOrd="0" parTransId="{867E2008-B9A6-40FB-A5E6-FB356818EB75}" sibTransId="{727410A5-FF9A-46E0-9E65-D844CF296BA0}"/>
    <dgm:cxn modelId="{7CF42F2F-9A7E-46C3-B2D1-95AA8105EF2C}" type="presOf" srcId="{588328F1-F54D-4E6D-8267-D777C57B2C57}" destId="{19BCE073-31B1-47C8-A379-9CC9C4757C7F}" srcOrd="0" destOrd="0" presId="urn:microsoft.com/office/officeart/2005/8/layout/matrix1"/>
    <dgm:cxn modelId="{1589E338-38C8-46C0-849B-FD3BF8B168A9}" type="presOf" srcId="{D9F3FF97-D4F8-46F1-9413-8AF32888361F}" destId="{E2EEDFFD-AEE8-409D-9B69-F1EDCE6524DA}" srcOrd="1" destOrd="0" presId="urn:microsoft.com/office/officeart/2005/8/layout/matrix1"/>
    <dgm:cxn modelId="{BDF9E3B7-7725-450B-9870-476AB91DD997}" type="presOf" srcId="{B3D672E3-A398-42EC-BAC8-A6B9BB407753}" destId="{FBB2900F-6107-41E8-899D-C31CE2DEC2BD}" srcOrd="1" destOrd="0" presId="urn:microsoft.com/office/officeart/2005/8/layout/matrix1"/>
    <dgm:cxn modelId="{7D7BE53B-DEC9-4AD5-A6B1-72F96094FF43}" srcId="{588328F1-F54D-4E6D-8267-D777C57B2C57}" destId="{C526902E-2545-47DE-9F4D-F65778BC499D}" srcOrd="0" destOrd="0" parTransId="{D41F08C0-6A5E-4428-88E4-545D38C2A1CE}" sibTransId="{E17F4AC1-121B-4214-9F56-5F4697336F20}"/>
    <dgm:cxn modelId="{5291B837-3D09-4A23-A335-E32B0BC1563B}" srcId="{C526902E-2545-47DE-9F4D-F65778BC499D}" destId="{B3D672E3-A398-42EC-BAC8-A6B9BB407753}" srcOrd="0" destOrd="0" parTransId="{E3279FF2-CAD6-4605-8BFF-239B0F119EA1}" sibTransId="{84B9D199-2EFF-4725-B36B-DE4566D1FEE7}"/>
    <dgm:cxn modelId="{D49F6940-E970-48AB-A230-E2176E6CC99D}" type="presOf" srcId="{8B4CF736-30EB-4F8E-A55B-017B33E66A80}" destId="{EF43C093-0F6E-492B-AF0A-78CE4585DB2F}" srcOrd="0" destOrd="0" presId="urn:microsoft.com/office/officeart/2005/8/layout/matrix1"/>
    <dgm:cxn modelId="{423A5329-1DC9-44BE-BBFD-F42FDCFD29AB}" type="presParOf" srcId="{19BCE073-31B1-47C8-A379-9CC9C4757C7F}" destId="{403B19DA-468D-4E19-BAF1-9E7D23639F56}" srcOrd="0" destOrd="0" presId="urn:microsoft.com/office/officeart/2005/8/layout/matrix1"/>
    <dgm:cxn modelId="{63C36D91-6301-4CA3-9B7C-5676DB6C652B}" type="presParOf" srcId="{403B19DA-468D-4E19-BAF1-9E7D23639F56}" destId="{99E591D1-389C-4E54-97E8-35519F409BE0}" srcOrd="0" destOrd="0" presId="urn:microsoft.com/office/officeart/2005/8/layout/matrix1"/>
    <dgm:cxn modelId="{10381EF0-29CF-467E-96A5-BC6320023B9E}" type="presParOf" srcId="{403B19DA-468D-4E19-BAF1-9E7D23639F56}" destId="{FBB2900F-6107-41E8-899D-C31CE2DEC2BD}" srcOrd="1" destOrd="0" presId="urn:microsoft.com/office/officeart/2005/8/layout/matrix1"/>
    <dgm:cxn modelId="{F554205C-E0D7-4424-928C-6936CE233A51}" type="presParOf" srcId="{403B19DA-468D-4E19-BAF1-9E7D23639F56}" destId="{F1C2F575-427C-4E18-993C-6ECD7D8C4087}" srcOrd="2" destOrd="0" presId="urn:microsoft.com/office/officeart/2005/8/layout/matrix1"/>
    <dgm:cxn modelId="{4D916EAA-30D5-4B24-9268-D5E7499526F2}" type="presParOf" srcId="{403B19DA-468D-4E19-BAF1-9E7D23639F56}" destId="{D4D2F225-38D9-41F4-82E4-0DB441DF1BEB}" srcOrd="3" destOrd="0" presId="urn:microsoft.com/office/officeart/2005/8/layout/matrix1"/>
    <dgm:cxn modelId="{69BE8FC6-4748-4220-B2BC-DBEA7F53EDC1}" type="presParOf" srcId="{403B19DA-468D-4E19-BAF1-9E7D23639F56}" destId="{EF43C093-0F6E-492B-AF0A-78CE4585DB2F}" srcOrd="4" destOrd="0" presId="urn:microsoft.com/office/officeart/2005/8/layout/matrix1"/>
    <dgm:cxn modelId="{E8650E99-0961-45B0-AEC7-F0662CCCAA00}" type="presParOf" srcId="{403B19DA-468D-4E19-BAF1-9E7D23639F56}" destId="{B2E8B212-5A40-4602-9A31-B24C819B7BEF}" srcOrd="5" destOrd="0" presId="urn:microsoft.com/office/officeart/2005/8/layout/matrix1"/>
    <dgm:cxn modelId="{7C0FC82F-A3B1-48F1-882B-59B3704867F1}" type="presParOf" srcId="{403B19DA-468D-4E19-BAF1-9E7D23639F56}" destId="{39841DDF-8CAD-446F-BDB7-123B2AA5BED5}" srcOrd="6" destOrd="0" presId="urn:microsoft.com/office/officeart/2005/8/layout/matrix1"/>
    <dgm:cxn modelId="{B0965D32-72D5-4F4E-84DF-FF4DAAF4AA45}" type="presParOf" srcId="{403B19DA-468D-4E19-BAF1-9E7D23639F56}" destId="{E2EEDFFD-AEE8-409D-9B69-F1EDCE6524DA}" srcOrd="7" destOrd="0" presId="urn:microsoft.com/office/officeart/2005/8/layout/matrix1"/>
    <dgm:cxn modelId="{CF13748A-CDA1-4B4C-B7C1-FB16402C90E3}" type="presParOf" srcId="{19BCE073-31B1-47C8-A379-9CC9C4757C7F}" destId="{097D21D4-44B2-43E0-9795-AA110B92A1B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63CCF6-5815-4BB6-950B-BE82885614E4}" type="doc">
      <dgm:prSet loTypeId="urn:microsoft.com/office/officeart/2005/8/layout/hierarchy1" loCatId="hierarchy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F83B4AE-4E10-4E94-8548-7CA07980800D}">
      <dgm:prSet phldrT="[Текст]" custT="1"/>
      <dgm:spPr/>
      <dgm:t>
        <a:bodyPr/>
        <a:lstStyle/>
        <a:p>
          <a:r>
            <a:rPr lang="ru-RU" sz="6000" b="1" dirty="0" smtClean="0">
              <a:solidFill>
                <a:srgbClr val="39471D"/>
              </a:solidFill>
            </a:rPr>
            <a:t>ДИАГНОСТИКА</a:t>
          </a:r>
          <a:endParaRPr lang="ru-RU" sz="6000" b="1" dirty="0">
            <a:solidFill>
              <a:srgbClr val="39471D"/>
            </a:solidFill>
          </a:endParaRPr>
        </a:p>
      </dgm:t>
    </dgm:pt>
    <dgm:pt modelId="{CEDF89EA-0C3B-49DA-A734-E0E3731305B3}" type="parTrans" cxnId="{7F44B51B-976F-4C1A-A339-9004D79B2012}">
      <dgm:prSet/>
      <dgm:spPr/>
      <dgm:t>
        <a:bodyPr/>
        <a:lstStyle/>
        <a:p>
          <a:endParaRPr lang="ru-RU"/>
        </a:p>
      </dgm:t>
    </dgm:pt>
    <dgm:pt modelId="{EC6788FB-4303-421D-A62E-8AE5D00E8246}" type="sibTrans" cxnId="{7F44B51B-976F-4C1A-A339-9004D79B2012}">
      <dgm:prSet/>
      <dgm:spPr/>
      <dgm:t>
        <a:bodyPr/>
        <a:lstStyle/>
        <a:p>
          <a:endParaRPr lang="ru-RU"/>
        </a:p>
      </dgm:t>
    </dgm:pt>
    <dgm:pt modelId="{A3218A18-ECBA-4F23-8B88-995F8B48AA73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39471D"/>
              </a:solidFill>
            </a:rPr>
            <a:t>Педагогическая </a:t>
          </a:r>
          <a:endParaRPr lang="ru-RU" sz="3200" b="1" dirty="0">
            <a:solidFill>
              <a:srgbClr val="39471D"/>
            </a:solidFill>
          </a:endParaRPr>
        </a:p>
      </dgm:t>
    </dgm:pt>
    <dgm:pt modelId="{E0F9F0D3-CF43-4226-82D7-32FB1B41C91B}" type="parTrans" cxnId="{8261FB36-F833-4C4C-88EB-E9C726BA6D20}">
      <dgm:prSet/>
      <dgm:spPr/>
      <dgm:t>
        <a:bodyPr/>
        <a:lstStyle/>
        <a:p>
          <a:endParaRPr lang="ru-RU"/>
        </a:p>
      </dgm:t>
    </dgm:pt>
    <dgm:pt modelId="{A24A13D5-462B-4821-B2D2-F2F5B60CB3EB}" type="sibTrans" cxnId="{8261FB36-F833-4C4C-88EB-E9C726BA6D20}">
      <dgm:prSet/>
      <dgm:spPr/>
      <dgm:t>
        <a:bodyPr/>
        <a:lstStyle/>
        <a:p>
          <a:endParaRPr lang="ru-RU"/>
        </a:p>
      </dgm:t>
    </dgm:pt>
    <dgm:pt modelId="{B4C5B123-B11C-4049-A638-9A5B670E2248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39471D"/>
              </a:solidFill>
            </a:rPr>
            <a:t>Психологическая</a:t>
          </a:r>
          <a:endParaRPr lang="ru-RU" sz="3200" b="1" dirty="0">
            <a:solidFill>
              <a:srgbClr val="39471D"/>
            </a:solidFill>
          </a:endParaRPr>
        </a:p>
      </dgm:t>
    </dgm:pt>
    <dgm:pt modelId="{987595ED-7893-405C-B9DB-03459B39A02B}" type="parTrans" cxnId="{F71B908E-B348-4693-B462-720593048E9D}">
      <dgm:prSet/>
      <dgm:spPr/>
      <dgm:t>
        <a:bodyPr/>
        <a:lstStyle/>
        <a:p>
          <a:endParaRPr lang="ru-RU"/>
        </a:p>
      </dgm:t>
    </dgm:pt>
    <dgm:pt modelId="{E01EE165-806F-4495-809F-E0A9F00E9D2A}" type="sibTrans" cxnId="{F71B908E-B348-4693-B462-720593048E9D}">
      <dgm:prSet/>
      <dgm:spPr/>
      <dgm:t>
        <a:bodyPr/>
        <a:lstStyle/>
        <a:p>
          <a:endParaRPr lang="ru-RU"/>
        </a:p>
      </dgm:t>
    </dgm:pt>
    <dgm:pt modelId="{6FEB7719-9371-4136-96AE-F08F3B213032}" type="pres">
      <dgm:prSet presAssocID="{4663CCF6-5815-4BB6-950B-BE82885614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DDFD5E3-F5E6-4FAC-A02B-8EDAA1275047}" type="pres">
      <dgm:prSet presAssocID="{3F83B4AE-4E10-4E94-8548-7CA07980800D}" presName="hierRoot1" presStyleCnt="0"/>
      <dgm:spPr/>
    </dgm:pt>
    <dgm:pt modelId="{BDD60CC3-9892-439B-8F46-AA87B8403781}" type="pres">
      <dgm:prSet presAssocID="{3F83B4AE-4E10-4E94-8548-7CA07980800D}" presName="composite" presStyleCnt="0"/>
      <dgm:spPr/>
    </dgm:pt>
    <dgm:pt modelId="{A9E91F54-201C-40E9-A692-5FD76F7939EB}" type="pres">
      <dgm:prSet presAssocID="{3F83B4AE-4E10-4E94-8548-7CA07980800D}" presName="background" presStyleLbl="node0" presStyleIdx="0" presStyleCnt="1"/>
      <dgm:spPr/>
    </dgm:pt>
    <dgm:pt modelId="{7B1EAE9B-5C9E-4BF9-9650-96F20660DFEA}" type="pres">
      <dgm:prSet presAssocID="{3F83B4AE-4E10-4E94-8548-7CA07980800D}" presName="text" presStyleLbl="fgAcc0" presStyleIdx="0" presStyleCnt="1" custScaleX="197895" custScaleY="925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6703FA-0079-4CE2-B13D-50C3EAAB7B6B}" type="pres">
      <dgm:prSet presAssocID="{3F83B4AE-4E10-4E94-8548-7CA07980800D}" presName="hierChild2" presStyleCnt="0"/>
      <dgm:spPr/>
    </dgm:pt>
    <dgm:pt modelId="{E906915F-F7C5-4C85-AA10-9533F62F3C0C}" type="pres">
      <dgm:prSet presAssocID="{E0F9F0D3-CF43-4226-82D7-32FB1B41C91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5731FCA-B643-4716-A190-26C51C78D077}" type="pres">
      <dgm:prSet presAssocID="{A3218A18-ECBA-4F23-8B88-995F8B48AA73}" presName="hierRoot2" presStyleCnt="0"/>
      <dgm:spPr/>
    </dgm:pt>
    <dgm:pt modelId="{9D94E9E5-FB2A-435A-96DB-C77AC70821D9}" type="pres">
      <dgm:prSet presAssocID="{A3218A18-ECBA-4F23-8B88-995F8B48AA73}" presName="composite2" presStyleCnt="0"/>
      <dgm:spPr/>
    </dgm:pt>
    <dgm:pt modelId="{529EFE35-AE86-49E8-80D8-3E5C0C06F1B4}" type="pres">
      <dgm:prSet presAssocID="{A3218A18-ECBA-4F23-8B88-995F8B48AA73}" presName="background2" presStyleLbl="node2" presStyleIdx="0" presStyleCnt="2"/>
      <dgm:spPr/>
    </dgm:pt>
    <dgm:pt modelId="{7E8D73A7-3935-4F19-8DD8-D86E2A2617DA}" type="pres">
      <dgm:prSet presAssocID="{A3218A18-ECBA-4F23-8B88-995F8B48AA7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4A0589-3575-42BD-AA39-E3BD6C31DA80}" type="pres">
      <dgm:prSet presAssocID="{A3218A18-ECBA-4F23-8B88-995F8B48AA73}" presName="hierChild3" presStyleCnt="0"/>
      <dgm:spPr/>
    </dgm:pt>
    <dgm:pt modelId="{871D3CEE-01EB-4A7D-9A7A-C4F3C9F2A8A7}" type="pres">
      <dgm:prSet presAssocID="{987595ED-7893-405C-B9DB-03459B39A02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284E62C-9DDF-4564-9D7B-872DE23F2196}" type="pres">
      <dgm:prSet presAssocID="{B4C5B123-B11C-4049-A638-9A5B670E2248}" presName="hierRoot2" presStyleCnt="0"/>
      <dgm:spPr/>
    </dgm:pt>
    <dgm:pt modelId="{F3C57B07-269A-499B-B67D-BF964C031D80}" type="pres">
      <dgm:prSet presAssocID="{B4C5B123-B11C-4049-A638-9A5B670E2248}" presName="composite2" presStyleCnt="0"/>
      <dgm:spPr/>
    </dgm:pt>
    <dgm:pt modelId="{7A645793-DA46-4ED4-81D5-5CEE4EF80944}" type="pres">
      <dgm:prSet presAssocID="{B4C5B123-B11C-4049-A638-9A5B670E2248}" presName="background2" presStyleLbl="node2" presStyleIdx="1" presStyleCnt="2"/>
      <dgm:spPr/>
    </dgm:pt>
    <dgm:pt modelId="{89B4C9A3-E660-4C90-95AA-CF70A9C11711}" type="pres">
      <dgm:prSet presAssocID="{B4C5B123-B11C-4049-A638-9A5B670E224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511A15-CE1F-46BC-AF83-D26D587483E0}" type="pres">
      <dgm:prSet presAssocID="{B4C5B123-B11C-4049-A638-9A5B670E2248}" presName="hierChild3" presStyleCnt="0"/>
      <dgm:spPr/>
    </dgm:pt>
  </dgm:ptLst>
  <dgm:cxnLst>
    <dgm:cxn modelId="{9C2B323B-C642-4B46-82E9-63CBE1B4446A}" type="presOf" srcId="{B4C5B123-B11C-4049-A638-9A5B670E2248}" destId="{89B4C9A3-E660-4C90-95AA-CF70A9C11711}" srcOrd="0" destOrd="0" presId="urn:microsoft.com/office/officeart/2005/8/layout/hierarchy1"/>
    <dgm:cxn modelId="{F71B908E-B348-4693-B462-720593048E9D}" srcId="{3F83B4AE-4E10-4E94-8548-7CA07980800D}" destId="{B4C5B123-B11C-4049-A638-9A5B670E2248}" srcOrd="1" destOrd="0" parTransId="{987595ED-7893-405C-B9DB-03459B39A02B}" sibTransId="{E01EE165-806F-4495-809F-E0A9F00E9D2A}"/>
    <dgm:cxn modelId="{E93AA09A-8D40-494D-A79A-2D4A438F31F9}" type="presOf" srcId="{3F83B4AE-4E10-4E94-8548-7CA07980800D}" destId="{7B1EAE9B-5C9E-4BF9-9650-96F20660DFEA}" srcOrd="0" destOrd="0" presId="urn:microsoft.com/office/officeart/2005/8/layout/hierarchy1"/>
    <dgm:cxn modelId="{07EE069F-B098-45BD-BAFF-00EC7CA9CA15}" type="presOf" srcId="{4663CCF6-5815-4BB6-950B-BE82885614E4}" destId="{6FEB7719-9371-4136-96AE-F08F3B213032}" srcOrd="0" destOrd="0" presId="urn:microsoft.com/office/officeart/2005/8/layout/hierarchy1"/>
    <dgm:cxn modelId="{D713F657-D27E-4588-BC31-224ECE6E392D}" type="presOf" srcId="{E0F9F0D3-CF43-4226-82D7-32FB1B41C91B}" destId="{E906915F-F7C5-4C85-AA10-9533F62F3C0C}" srcOrd="0" destOrd="0" presId="urn:microsoft.com/office/officeart/2005/8/layout/hierarchy1"/>
    <dgm:cxn modelId="{8261FB36-F833-4C4C-88EB-E9C726BA6D20}" srcId="{3F83B4AE-4E10-4E94-8548-7CA07980800D}" destId="{A3218A18-ECBA-4F23-8B88-995F8B48AA73}" srcOrd="0" destOrd="0" parTransId="{E0F9F0D3-CF43-4226-82D7-32FB1B41C91B}" sibTransId="{A24A13D5-462B-4821-B2D2-F2F5B60CB3EB}"/>
    <dgm:cxn modelId="{B71BFBA1-2973-41DA-86F7-BB87F03D3F5A}" type="presOf" srcId="{987595ED-7893-405C-B9DB-03459B39A02B}" destId="{871D3CEE-01EB-4A7D-9A7A-C4F3C9F2A8A7}" srcOrd="0" destOrd="0" presId="urn:microsoft.com/office/officeart/2005/8/layout/hierarchy1"/>
    <dgm:cxn modelId="{6610810C-E8FC-4325-88A8-66E8267919C1}" type="presOf" srcId="{A3218A18-ECBA-4F23-8B88-995F8B48AA73}" destId="{7E8D73A7-3935-4F19-8DD8-D86E2A2617DA}" srcOrd="0" destOrd="0" presId="urn:microsoft.com/office/officeart/2005/8/layout/hierarchy1"/>
    <dgm:cxn modelId="{7F44B51B-976F-4C1A-A339-9004D79B2012}" srcId="{4663CCF6-5815-4BB6-950B-BE82885614E4}" destId="{3F83B4AE-4E10-4E94-8548-7CA07980800D}" srcOrd="0" destOrd="0" parTransId="{CEDF89EA-0C3B-49DA-A734-E0E3731305B3}" sibTransId="{EC6788FB-4303-421D-A62E-8AE5D00E8246}"/>
    <dgm:cxn modelId="{6FD34617-C154-4EA7-95BC-4F8857C0B95C}" type="presParOf" srcId="{6FEB7719-9371-4136-96AE-F08F3B213032}" destId="{8DDFD5E3-F5E6-4FAC-A02B-8EDAA1275047}" srcOrd="0" destOrd="0" presId="urn:microsoft.com/office/officeart/2005/8/layout/hierarchy1"/>
    <dgm:cxn modelId="{4888A251-70F1-4E8A-9639-4D7084EBE8EF}" type="presParOf" srcId="{8DDFD5E3-F5E6-4FAC-A02B-8EDAA1275047}" destId="{BDD60CC3-9892-439B-8F46-AA87B8403781}" srcOrd="0" destOrd="0" presId="urn:microsoft.com/office/officeart/2005/8/layout/hierarchy1"/>
    <dgm:cxn modelId="{1B7E12C2-4E92-4B8E-8B55-EFBE0BABE8BD}" type="presParOf" srcId="{BDD60CC3-9892-439B-8F46-AA87B8403781}" destId="{A9E91F54-201C-40E9-A692-5FD76F7939EB}" srcOrd="0" destOrd="0" presId="urn:microsoft.com/office/officeart/2005/8/layout/hierarchy1"/>
    <dgm:cxn modelId="{CF77E044-CBE6-4A56-A6C8-008EC6476762}" type="presParOf" srcId="{BDD60CC3-9892-439B-8F46-AA87B8403781}" destId="{7B1EAE9B-5C9E-4BF9-9650-96F20660DFEA}" srcOrd="1" destOrd="0" presId="urn:microsoft.com/office/officeart/2005/8/layout/hierarchy1"/>
    <dgm:cxn modelId="{662D84A3-3135-4AAC-A913-B8687C9EA4A5}" type="presParOf" srcId="{8DDFD5E3-F5E6-4FAC-A02B-8EDAA1275047}" destId="{296703FA-0079-4CE2-B13D-50C3EAAB7B6B}" srcOrd="1" destOrd="0" presId="urn:microsoft.com/office/officeart/2005/8/layout/hierarchy1"/>
    <dgm:cxn modelId="{BED32A7D-3504-49BD-8A7A-07B9A11FDC2A}" type="presParOf" srcId="{296703FA-0079-4CE2-B13D-50C3EAAB7B6B}" destId="{E906915F-F7C5-4C85-AA10-9533F62F3C0C}" srcOrd="0" destOrd="0" presId="urn:microsoft.com/office/officeart/2005/8/layout/hierarchy1"/>
    <dgm:cxn modelId="{125558F0-2100-4DE7-96CF-4A12BC55D60D}" type="presParOf" srcId="{296703FA-0079-4CE2-B13D-50C3EAAB7B6B}" destId="{15731FCA-B643-4716-A190-26C51C78D077}" srcOrd="1" destOrd="0" presId="urn:microsoft.com/office/officeart/2005/8/layout/hierarchy1"/>
    <dgm:cxn modelId="{085CAACD-0657-49C4-85EC-48200A14BD37}" type="presParOf" srcId="{15731FCA-B643-4716-A190-26C51C78D077}" destId="{9D94E9E5-FB2A-435A-96DB-C77AC70821D9}" srcOrd="0" destOrd="0" presId="urn:microsoft.com/office/officeart/2005/8/layout/hierarchy1"/>
    <dgm:cxn modelId="{D0FAF9CB-B181-431C-94B1-4C83A7449270}" type="presParOf" srcId="{9D94E9E5-FB2A-435A-96DB-C77AC70821D9}" destId="{529EFE35-AE86-49E8-80D8-3E5C0C06F1B4}" srcOrd="0" destOrd="0" presId="urn:microsoft.com/office/officeart/2005/8/layout/hierarchy1"/>
    <dgm:cxn modelId="{AD255C99-2667-4625-9B87-E1E0CBDD874F}" type="presParOf" srcId="{9D94E9E5-FB2A-435A-96DB-C77AC70821D9}" destId="{7E8D73A7-3935-4F19-8DD8-D86E2A2617DA}" srcOrd="1" destOrd="0" presId="urn:microsoft.com/office/officeart/2005/8/layout/hierarchy1"/>
    <dgm:cxn modelId="{FFA3EFEC-B1AB-40BB-9C19-C43685080D68}" type="presParOf" srcId="{15731FCA-B643-4716-A190-26C51C78D077}" destId="{114A0589-3575-42BD-AA39-E3BD6C31DA80}" srcOrd="1" destOrd="0" presId="urn:microsoft.com/office/officeart/2005/8/layout/hierarchy1"/>
    <dgm:cxn modelId="{3B329AB3-6262-4261-9DE1-FAA2E48357CA}" type="presParOf" srcId="{296703FA-0079-4CE2-B13D-50C3EAAB7B6B}" destId="{871D3CEE-01EB-4A7D-9A7A-C4F3C9F2A8A7}" srcOrd="2" destOrd="0" presId="urn:microsoft.com/office/officeart/2005/8/layout/hierarchy1"/>
    <dgm:cxn modelId="{4461C0EF-1CB4-4937-B8AC-F984AFAFACDA}" type="presParOf" srcId="{296703FA-0079-4CE2-B13D-50C3EAAB7B6B}" destId="{C284E62C-9DDF-4564-9D7B-872DE23F2196}" srcOrd="3" destOrd="0" presId="urn:microsoft.com/office/officeart/2005/8/layout/hierarchy1"/>
    <dgm:cxn modelId="{DF1FC86D-BD31-4487-BB54-6393AE748AE7}" type="presParOf" srcId="{C284E62C-9DDF-4564-9D7B-872DE23F2196}" destId="{F3C57B07-269A-499B-B67D-BF964C031D80}" srcOrd="0" destOrd="0" presId="urn:microsoft.com/office/officeart/2005/8/layout/hierarchy1"/>
    <dgm:cxn modelId="{33A3DC99-CDB8-4037-9355-69EC2C234DC7}" type="presParOf" srcId="{F3C57B07-269A-499B-B67D-BF964C031D80}" destId="{7A645793-DA46-4ED4-81D5-5CEE4EF80944}" srcOrd="0" destOrd="0" presId="urn:microsoft.com/office/officeart/2005/8/layout/hierarchy1"/>
    <dgm:cxn modelId="{34A7EE22-7055-4762-B215-E1741E3FD8E9}" type="presParOf" srcId="{F3C57B07-269A-499B-B67D-BF964C031D80}" destId="{89B4C9A3-E660-4C90-95AA-CF70A9C11711}" srcOrd="1" destOrd="0" presId="urn:microsoft.com/office/officeart/2005/8/layout/hierarchy1"/>
    <dgm:cxn modelId="{461B6DEB-7AD4-4223-808A-8BF6AE19DC76}" type="presParOf" srcId="{C284E62C-9DDF-4564-9D7B-872DE23F2196}" destId="{C5511A15-CE1F-46BC-AF83-D26D587483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A28300-E858-48F6-ACC1-CBD310C739A4}" type="doc">
      <dgm:prSet loTypeId="urn:microsoft.com/office/officeart/2005/8/layout/hList1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5B294F0-371F-47F4-B119-0E7C745F26CB}">
      <dgm:prSet phldrT="[Текст]" custT="1"/>
      <dgm:spPr/>
      <dgm:t>
        <a:bodyPr/>
        <a:lstStyle/>
        <a:p>
          <a:pPr algn="l"/>
          <a:r>
            <a:rPr lang="ru-RU" sz="4000" b="1" dirty="0" smtClean="0"/>
            <a:t>ФГТ</a:t>
          </a:r>
          <a:endParaRPr lang="ru-RU" sz="4000" b="1" dirty="0"/>
        </a:p>
      </dgm:t>
    </dgm:pt>
    <dgm:pt modelId="{221982C2-DAC7-4DDD-AD87-6701039C7EEA}" type="parTrans" cxnId="{1E968043-1827-4AAB-9984-2DD7307D7006}">
      <dgm:prSet/>
      <dgm:spPr/>
      <dgm:t>
        <a:bodyPr/>
        <a:lstStyle/>
        <a:p>
          <a:pPr algn="l"/>
          <a:endParaRPr lang="ru-RU"/>
        </a:p>
      </dgm:t>
    </dgm:pt>
    <dgm:pt modelId="{4D2EA07A-C99E-4C4C-95FA-3DDAA3F37582}" type="sibTrans" cxnId="{1E968043-1827-4AAB-9984-2DD7307D7006}">
      <dgm:prSet/>
      <dgm:spPr/>
      <dgm:t>
        <a:bodyPr/>
        <a:lstStyle/>
        <a:p>
          <a:pPr algn="l"/>
          <a:endParaRPr lang="ru-RU"/>
        </a:p>
      </dgm:t>
    </dgm:pt>
    <dgm:pt modelId="{FD78DDBD-FE70-45E7-95B0-9683D4CD9EA4}">
      <dgm:prSet phldrT="[Текст]"/>
      <dgm:spPr/>
      <dgm:t>
        <a:bodyPr/>
        <a:lstStyle/>
        <a:p>
          <a:pPr algn="l"/>
          <a:r>
            <a:rPr lang="ru-RU" dirty="0" smtClean="0"/>
            <a:t>2 группы требований:</a:t>
          </a:r>
          <a:endParaRPr lang="ru-RU" dirty="0"/>
        </a:p>
      </dgm:t>
    </dgm:pt>
    <dgm:pt modelId="{FB7B60F7-4C5A-4EC3-95FB-64B9805333D1}" type="parTrans" cxnId="{D317CE9B-A579-4635-9D72-147E48C40600}">
      <dgm:prSet/>
      <dgm:spPr/>
      <dgm:t>
        <a:bodyPr/>
        <a:lstStyle/>
        <a:p>
          <a:pPr algn="l"/>
          <a:endParaRPr lang="ru-RU"/>
        </a:p>
      </dgm:t>
    </dgm:pt>
    <dgm:pt modelId="{ED0FCD0C-C4EF-452D-9F50-4B98D006EC07}" type="sibTrans" cxnId="{D317CE9B-A579-4635-9D72-147E48C40600}">
      <dgm:prSet/>
      <dgm:spPr/>
      <dgm:t>
        <a:bodyPr/>
        <a:lstStyle/>
        <a:p>
          <a:pPr algn="l"/>
          <a:endParaRPr lang="ru-RU"/>
        </a:p>
      </dgm:t>
    </dgm:pt>
    <dgm:pt modelId="{B65297FB-A3FF-459D-A9E3-E3179CCD5D58}">
      <dgm:prSet phldrT="[Текст]" custT="1"/>
      <dgm:spPr/>
      <dgm:t>
        <a:bodyPr/>
        <a:lstStyle/>
        <a:p>
          <a:pPr algn="l"/>
          <a:r>
            <a:rPr lang="ru-RU" sz="4000" b="1" dirty="0" smtClean="0"/>
            <a:t>ФГОС</a:t>
          </a:r>
          <a:endParaRPr lang="ru-RU" sz="4000" b="1" dirty="0"/>
        </a:p>
      </dgm:t>
    </dgm:pt>
    <dgm:pt modelId="{2ADA5A52-5FC2-4822-8C7D-32C6AEA8830F}" type="parTrans" cxnId="{3DA88F43-2E6E-491B-86ED-A386009E8CFE}">
      <dgm:prSet/>
      <dgm:spPr/>
      <dgm:t>
        <a:bodyPr/>
        <a:lstStyle/>
        <a:p>
          <a:pPr algn="l"/>
          <a:endParaRPr lang="ru-RU"/>
        </a:p>
      </dgm:t>
    </dgm:pt>
    <dgm:pt modelId="{83730B2E-5AD1-4256-8C5B-13FB22BE1520}" type="sibTrans" cxnId="{3DA88F43-2E6E-491B-86ED-A386009E8CFE}">
      <dgm:prSet/>
      <dgm:spPr/>
      <dgm:t>
        <a:bodyPr/>
        <a:lstStyle/>
        <a:p>
          <a:pPr algn="l"/>
          <a:endParaRPr lang="ru-RU"/>
        </a:p>
      </dgm:t>
    </dgm:pt>
    <dgm:pt modelId="{E2368FB6-BDA9-4D1D-8651-EC94CAC8BCF8}">
      <dgm:prSet phldrT="[Текст]"/>
      <dgm:spPr/>
      <dgm:t>
        <a:bodyPr/>
        <a:lstStyle/>
        <a:p>
          <a:pPr algn="l"/>
          <a:r>
            <a:rPr lang="ru-RU" smtClean="0"/>
            <a:t>3 группы требований</a:t>
          </a:r>
          <a:endParaRPr lang="ru-RU" dirty="0"/>
        </a:p>
      </dgm:t>
    </dgm:pt>
    <dgm:pt modelId="{8DCFABE9-0714-49BE-BEDA-7C2D672B13A9}" type="parTrans" cxnId="{AAD03A3A-D287-45BA-9012-50614EB4921C}">
      <dgm:prSet/>
      <dgm:spPr/>
      <dgm:t>
        <a:bodyPr/>
        <a:lstStyle/>
        <a:p>
          <a:pPr algn="l"/>
          <a:endParaRPr lang="ru-RU"/>
        </a:p>
      </dgm:t>
    </dgm:pt>
    <dgm:pt modelId="{AC8A5B89-B633-4E1C-A63A-673A8C031765}" type="sibTrans" cxnId="{AAD03A3A-D287-45BA-9012-50614EB4921C}">
      <dgm:prSet/>
      <dgm:spPr/>
      <dgm:t>
        <a:bodyPr/>
        <a:lstStyle/>
        <a:p>
          <a:pPr algn="l"/>
          <a:endParaRPr lang="ru-RU"/>
        </a:p>
      </dgm:t>
    </dgm:pt>
    <dgm:pt modelId="{E1E548EC-62E9-44EE-A75E-B83C641CFF38}">
      <dgm:prSet/>
      <dgm:spPr/>
      <dgm:t>
        <a:bodyPr/>
        <a:lstStyle/>
        <a:p>
          <a:pPr algn="l"/>
          <a:r>
            <a:rPr lang="ru-RU" smtClean="0"/>
            <a:t>-к структуре ООП;</a:t>
          </a:r>
          <a:endParaRPr lang="ru-RU"/>
        </a:p>
      </dgm:t>
    </dgm:pt>
    <dgm:pt modelId="{CA2562D6-6515-4B44-9740-E0CAB75F872C}" type="parTrans" cxnId="{7B0763E2-D416-4A73-AD86-3250F83FE0F2}">
      <dgm:prSet/>
      <dgm:spPr/>
      <dgm:t>
        <a:bodyPr/>
        <a:lstStyle/>
        <a:p>
          <a:pPr algn="l"/>
          <a:endParaRPr lang="ru-RU"/>
        </a:p>
      </dgm:t>
    </dgm:pt>
    <dgm:pt modelId="{686A5EC3-46C5-400A-B443-27BCACF13BA6}" type="sibTrans" cxnId="{7B0763E2-D416-4A73-AD86-3250F83FE0F2}">
      <dgm:prSet/>
      <dgm:spPr/>
      <dgm:t>
        <a:bodyPr/>
        <a:lstStyle/>
        <a:p>
          <a:pPr algn="l"/>
          <a:endParaRPr lang="ru-RU"/>
        </a:p>
      </dgm:t>
    </dgm:pt>
    <dgm:pt modelId="{37653BFD-3109-4D70-B022-9F30BCDB932D}">
      <dgm:prSet/>
      <dgm:spPr/>
      <dgm:t>
        <a:bodyPr/>
        <a:lstStyle/>
        <a:p>
          <a:pPr algn="l"/>
          <a:r>
            <a:rPr lang="ru-RU" smtClean="0"/>
            <a:t>-к условиям реализации ООП;</a:t>
          </a:r>
          <a:endParaRPr lang="ru-RU"/>
        </a:p>
      </dgm:t>
    </dgm:pt>
    <dgm:pt modelId="{22DA01B3-3602-4993-B3BB-DA34DDBB728C}" type="parTrans" cxnId="{DFB15EC4-D52E-43FB-9AA2-45B35BE6F3AD}">
      <dgm:prSet/>
      <dgm:spPr/>
      <dgm:t>
        <a:bodyPr/>
        <a:lstStyle/>
        <a:p>
          <a:pPr algn="l"/>
          <a:endParaRPr lang="ru-RU"/>
        </a:p>
      </dgm:t>
    </dgm:pt>
    <dgm:pt modelId="{D356C0A7-AB45-4054-982D-2599464A4CC3}" type="sibTrans" cxnId="{DFB15EC4-D52E-43FB-9AA2-45B35BE6F3AD}">
      <dgm:prSet/>
      <dgm:spPr/>
      <dgm:t>
        <a:bodyPr/>
        <a:lstStyle/>
        <a:p>
          <a:pPr algn="l"/>
          <a:endParaRPr lang="ru-RU"/>
        </a:p>
      </dgm:t>
    </dgm:pt>
    <dgm:pt modelId="{875C90A3-84C3-4155-B30A-8C63E10A5DDB}">
      <dgm:prSet/>
      <dgm:spPr/>
      <dgm:t>
        <a:bodyPr/>
        <a:lstStyle/>
        <a:p>
          <a:pPr algn="l"/>
          <a:r>
            <a:rPr lang="ru-RU" smtClean="0"/>
            <a:t>- к результатам освоения ООП</a:t>
          </a:r>
          <a:endParaRPr lang="ru-RU"/>
        </a:p>
      </dgm:t>
    </dgm:pt>
    <dgm:pt modelId="{3EC21A7A-1F93-4784-9523-13358D37B42A}" type="parTrans" cxnId="{D4FA59B5-AE9F-449B-BFC2-943AAFB798AB}">
      <dgm:prSet/>
      <dgm:spPr/>
      <dgm:t>
        <a:bodyPr/>
        <a:lstStyle/>
        <a:p>
          <a:pPr algn="l"/>
          <a:endParaRPr lang="ru-RU"/>
        </a:p>
      </dgm:t>
    </dgm:pt>
    <dgm:pt modelId="{B8E57716-74A0-4395-82BA-453527EF8266}" type="sibTrans" cxnId="{D4FA59B5-AE9F-449B-BFC2-943AAFB798AB}">
      <dgm:prSet/>
      <dgm:spPr/>
      <dgm:t>
        <a:bodyPr/>
        <a:lstStyle/>
        <a:p>
          <a:pPr algn="l"/>
          <a:endParaRPr lang="ru-RU"/>
        </a:p>
      </dgm:t>
    </dgm:pt>
    <dgm:pt modelId="{B4FFD0E9-B47C-40CE-99FA-C5DDD4BC85A7}">
      <dgm:prSet/>
      <dgm:spPr/>
      <dgm:t>
        <a:bodyPr/>
        <a:lstStyle/>
        <a:p>
          <a:pPr algn="l"/>
          <a:r>
            <a:rPr lang="ru-RU" smtClean="0"/>
            <a:t>5 образовательных областей:</a:t>
          </a:r>
          <a:endParaRPr lang="ru-RU"/>
        </a:p>
      </dgm:t>
    </dgm:pt>
    <dgm:pt modelId="{B781B2FA-86CF-4212-A547-C17AE853E984}" type="parTrans" cxnId="{A84B9026-E818-4063-A5DE-FBE1F5A7DF64}">
      <dgm:prSet/>
      <dgm:spPr/>
      <dgm:t>
        <a:bodyPr/>
        <a:lstStyle/>
        <a:p>
          <a:pPr algn="l"/>
          <a:endParaRPr lang="ru-RU"/>
        </a:p>
      </dgm:t>
    </dgm:pt>
    <dgm:pt modelId="{A80F625B-DE09-48B1-A88E-FCE9B1E0E687}" type="sibTrans" cxnId="{A84B9026-E818-4063-A5DE-FBE1F5A7DF64}">
      <dgm:prSet/>
      <dgm:spPr/>
      <dgm:t>
        <a:bodyPr/>
        <a:lstStyle/>
        <a:p>
          <a:pPr algn="l"/>
          <a:endParaRPr lang="ru-RU"/>
        </a:p>
      </dgm:t>
    </dgm:pt>
    <dgm:pt modelId="{A34E0530-671C-452D-B756-DBDE919AF77E}">
      <dgm:prSet/>
      <dgm:spPr/>
      <dgm:t>
        <a:bodyPr/>
        <a:lstStyle/>
        <a:p>
          <a:pPr algn="l"/>
          <a:r>
            <a:rPr lang="ru-RU" smtClean="0"/>
            <a:t>60%- обязательная часть программы;</a:t>
          </a:r>
          <a:endParaRPr lang="ru-RU"/>
        </a:p>
      </dgm:t>
    </dgm:pt>
    <dgm:pt modelId="{9A6D7404-184F-4CF0-A2F6-FC0B98E2A860}" type="parTrans" cxnId="{7607EC11-5BE6-4F67-9359-C8D353BADBC2}">
      <dgm:prSet/>
      <dgm:spPr/>
      <dgm:t>
        <a:bodyPr/>
        <a:lstStyle/>
        <a:p>
          <a:pPr algn="l"/>
          <a:endParaRPr lang="ru-RU"/>
        </a:p>
      </dgm:t>
    </dgm:pt>
    <dgm:pt modelId="{135CB665-B6D9-432E-B325-7DC8B1FF1191}" type="sibTrans" cxnId="{7607EC11-5BE6-4F67-9359-C8D353BADBC2}">
      <dgm:prSet/>
      <dgm:spPr/>
      <dgm:t>
        <a:bodyPr/>
        <a:lstStyle/>
        <a:p>
          <a:pPr algn="l"/>
          <a:endParaRPr lang="ru-RU"/>
        </a:p>
      </dgm:t>
    </dgm:pt>
    <dgm:pt modelId="{F47C0C3C-1DB9-4209-AA79-7117B93445E7}">
      <dgm:prSet/>
      <dgm:spPr/>
      <dgm:t>
        <a:bodyPr/>
        <a:lstStyle/>
        <a:p>
          <a:pPr algn="l"/>
          <a:r>
            <a:rPr lang="ru-RU" smtClean="0"/>
            <a:t>40% - вариативная</a:t>
          </a:r>
          <a:endParaRPr lang="ru-RU"/>
        </a:p>
      </dgm:t>
    </dgm:pt>
    <dgm:pt modelId="{CF42CD4D-2300-4215-B142-D84B46AE240B}" type="parTrans" cxnId="{90551733-243F-4A17-82CD-1D03781A170C}">
      <dgm:prSet/>
      <dgm:spPr/>
      <dgm:t>
        <a:bodyPr/>
        <a:lstStyle/>
        <a:p>
          <a:pPr algn="l"/>
          <a:endParaRPr lang="ru-RU"/>
        </a:p>
      </dgm:t>
    </dgm:pt>
    <dgm:pt modelId="{BB5B26D1-F067-45A5-B7A4-4CECEA3366CF}" type="sibTrans" cxnId="{90551733-243F-4A17-82CD-1D03781A170C}">
      <dgm:prSet/>
      <dgm:spPr/>
      <dgm:t>
        <a:bodyPr/>
        <a:lstStyle/>
        <a:p>
          <a:pPr algn="l"/>
          <a:endParaRPr lang="ru-RU"/>
        </a:p>
      </dgm:t>
    </dgm:pt>
    <dgm:pt modelId="{A23FF369-F067-4806-BC40-46DC9B662CD0}">
      <dgm:prSet/>
      <dgm:spPr/>
      <dgm:t>
        <a:bodyPr/>
        <a:lstStyle/>
        <a:p>
          <a:pPr algn="l"/>
          <a:r>
            <a:rPr lang="ru-RU" smtClean="0"/>
            <a:t>20% - вариативная</a:t>
          </a:r>
          <a:endParaRPr lang="ru-RU"/>
        </a:p>
      </dgm:t>
    </dgm:pt>
    <dgm:pt modelId="{022BFB2E-FBDF-4085-9BE0-A0BF626B3C92}" type="sibTrans" cxnId="{C5213609-4D78-46F8-B2B1-60E29D781A30}">
      <dgm:prSet/>
      <dgm:spPr/>
      <dgm:t>
        <a:bodyPr/>
        <a:lstStyle/>
        <a:p>
          <a:pPr algn="l"/>
          <a:endParaRPr lang="ru-RU"/>
        </a:p>
      </dgm:t>
    </dgm:pt>
    <dgm:pt modelId="{AB86C000-FE75-43D0-8A59-60207D1F2FEA}" type="parTrans" cxnId="{C5213609-4D78-46F8-B2B1-60E29D781A30}">
      <dgm:prSet/>
      <dgm:spPr/>
      <dgm:t>
        <a:bodyPr/>
        <a:lstStyle/>
        <a:p>
          <a:pPr algn="l"/>
          <a:endParaRPr lang="ru-RU"/>
        </a:p>
      </dgm:t>
    </dgm:pt>
    <dgm:pt modelId="{1337EAFA-DDD4-44CD-8425-BB54C35BF386}">
      <dgm:prSet/>
      <dgm:spPr/>
      <dgm:t>
        <a:bodyPr/>
        <a:lstStyle/>
        <a:p>
          <a:pPr algn="l"/>
          <a:r>
            <a:rPr lang="ru-RU" dirty="0" smtClean="0"/>
            <a:t>80%- обязательная часть программы;</a:t>
          </a:r>
          <a:endParaRPr lang="ru-RU" dirty="0"/>
        </a:p>
      </dgm:t>
    </dgm:pt>
    <dgm:pt modelId="{C30E9DBE-5072-4154-B40D-A70DDB74E47D}" type="sibTrans" cxnId="{368694D3-E69E-4BB4-82DA-5FF9C1BD133E}">
      <dgm:prSet/>
      <dgm:spPr/>
      <dgm:t>
        <a:bodyPr/>
        <a:lstStyle/>
        <a:p>
          <a:pPr algn="l"/>
          <a:endParaRPr lang="ru-RU"/>
        </a:p>
      </dgm:t>
    </dgm:pt>
    <dgm:pt modelId="{12B2C8E2-C619-4B67-88C8-060BAFC7A884}" type="parTrans" cxnId="{368694D3-E69E-4BB4-82DA-5FF9C1BD133E}">
      <dgm:prSet/>
      <dgm:spPr/>
      <dgm:t>
        <a:bodyPr/>
        <a:lstStyle/>
        <a:p>
          <a:pPr algn="l"/>
          <a:endParaRPr lang="ru-RU"/>
        </a:p>
      </dgm:t>
    </dgm:pt>
    <dgm:pt modelId="{555A8A2B-AA9D-45F7-8AC0-AB04B08EEF8D}">
      <dgm:prSet/>
      <dgm:spPr/>
      <dgm:t>
        <a:bodyPr/>
        <a:lstStyle/>
        <a:p>
          <a:pPr algn="l"/>
          <a:r>
            <a:rPr lang="ru-RU" dirty="0" smtClean="0"/>
            <a:t>- 10 образовательных областей;</a:t>
          </a:r>
          <a:endParaRPr lang="ru-RU" dirty="0"/>
        </a:p>
      </dgm:t>
    </dgm:pt>
    <dgm:pt modelId="{15F07643-2565-49F8-A707-4AB7773D0FED}" type="sibTrans" cxnId="{0AFCEE9F-6D84-49CB-A625-67DE84E3CE7E}">
      <dgm:prSet/>
      <dgm:spPr/>
      <dgm:t>
        <a:bodyPr/>
        <a:lstStyle/>
        <a:p>
          <a:pPr algn="l"/>
          <a:endParaRPr lang="ru-RU"/>
        </a:p>
      </dgm:t>
    </dgm:pt>
    <dgm:pt modelId="{46A6C3B9-6FC2-49DA-A8E0-869D5D23C7FA}" type="parTrans" cxnId="{0AFCEE9F-6D84-49CB-A625-67DE84E3CE7E}">
      <dgm:prSet/>
      <dgm:spPr/>
      <dgm:t>
        <a:bodyPr/>
        <a:lstStyle/>
        <a:p>
          <a:pPr algn="l"/>
          <a:endParaRPr lang="ru-RU"/>
        </a:p>
      </dgm:t>
    </dgm:pt>
    <dgm:pt modelId="{23017BBC-D247-4BD1-B697-9BEEC01C6BF9}">
      <dgm:prSet/>
      <dgm:spPr/>
      <dgm:t>
        <a:bodyPr/>
        <a:lstStyle/>
        <a:p>
          <a:pPr algn="l"/>
          <a:r>
            <a:rPr lang="ru-RU" smtClean="0"/>
            <a:t>-4 направления развития;</a:t>
          </a:r>
          <a:endParaRPr lang="ru-RU"/>
        </a:p>
      </dgm:t>
    </dgm:pt>
    <dgm:pt modelId="{008FCBFC-B064-4C6F-AA1F-8777001DE215}" type="sibTrans" cxnId="{CFC79AC4-47EA-4F77-A51C-87763C427CF0}">
      <dgm:prSet/>
      <dgm:spPr/>
      <dgm:t>
        <a:bodyPr/>
        <a:lstStyle/>
        <a:p>
          <a:pPr algn="l"/>
          <a:endParaRPr lang="ru-RU"/>
        </a:p>
      </dgm:t>
    </dgm:pt>
    <dgm:pt modelId="{4A73F8E5-592F-47A0-A64A-9EB1460753A5}" type="parTrans" cxnId="{CFC79AC4-47EA-4F77-A51C-87763C427CF0}">
      <dgm:prSet/>
      <dgm:spPr/>
      <dgm:t>
        <a:bodyPr/>
        <a:lstStyle/>
        <a:p>
          <a:pPr algn="l"/>
          <a:endParaRPr lang="ru-RU"/>
        </a:p>
      </dgm:t>
    </dgm:pt>
    <dgm:pt modelId="{EBCF128E-48F7-40C7-BA18-F889B7906CF0}">
      <dgm:prSet/>
      <dgm:spPr/>
      <dgm:t>
        <a:bodyPr/>
        <a:lstStyle/>
        <a:p>
          <a:pPr algn="l"/>
          <a:r>
            <a:rPr lang="ru-RU" dirty="0" smtClean="0"/>
            <a:t>-к условиям реализации ООП;</a:t>
          </a:r>
          <a:endParaRPr lang="ru-RU" dirty="0"/>
        </a:p>
      </dgm:t>
    </dgm:pt>
    <dgm:pt modelId="{4FFA8BF8-405E-44AE-A255-3D97C79BDC48}" type="sibTrans" cxnId="{E8EDEA26-018F-4C98-AAA1-A6F3518E1E42}">
      <dgm:prSet/>
      <dgm:spPr/>
      <dgm:t>
        <a:bodyPr/>
        <a:lstStyle/>
        <a:p>
          <a:pPr algn="l"/>
          <a:endParaRPr lang="ru-RU"/>
        </a:p>
      </dgm:t>
    </dgm:pt>
    <dgm:pt modelId="{A873E1FB-0140-4FEC-B3AF-96909B6FAECA}" type="parTrans" cxnId="{E8EDEA26-018F-4C98-AAA1-A6F3518E1E42}">
      <dgm:prSet/>
      <dgm:spPr/>
      <dgm:t>
        <a:bodyPr/>
        <a:lstStyle/>
        <a:p>
          <a:pPr algn="l"/>
          <a:endParaRPr lang="ru-RU"/>
        </a:p>
      </dgm:t>
    </dgm:pt>
    <dgm:pt modelId="{B15E872C-EB8F-421C-8F99-A3B2D5F5623F}">
      <dgm:prSet phldrT="[Текст]"/>
      <dgm:spPr/>
      <dgm:t>
        <a:bodyPr/>
        <a:lstStyle/>
        <a:p>
          <a:pPr algn="l"/>
          <a:r>
            <a:rPr lang="ru-RU" dirty="0" smtClean="0"/>
            <a:t>- к структуре ООП;</a:t>
          </a:r>
          <a:endParaRPr lang="ru-RU" dirty="0"/>
        </a:p>
      </dgm:t>
    </dgm:pt>
    <dgm:pt modelId="{E5414B34-0CF5-4725-9C06-C0AD0FBC3871}" type="sibTrans" cxnId="{D7147502-D56C-4BC7-B5B0-B8AE0359F2DD}">
      <dgm:prSet/>
      <dgm:spPr/>
      <dgm:t>
        <a:bodyPr/>
        <a:lstStyle/>
        <a:p>
          <a:pPr algn="l"/>
          <a:endParaRPr lang="ru-RU"/>
        </a:p>
      </dgm:t>
    </dgm:pt>
    <dgm:pt modelId="{4A008388-D25A-4E1C-AAC5-73EC59339FCA}" type="parTrans" cxnId="{D7147502-D56C-4BC7-B5B0-B8AE0359F2DD}">
      <dgm:prSet/>
      <dgm:spPr/>
      <dgm:t>
        <a:bodyPr/>
        <a:lstStyle/>
        <a:p>
          <a:pPr algn="l"/>
          <a:endParaRPr lang="ru-RU"/>
        </a:p>
      </dgm:t>
    </dgm:pt>
    <dgm:pt modelId="{1A99E045-22C8-4F28-9D63-51981AF6C8B7}" type="pres">
      <dgm:prSet presAssocID="{B3A28300-E858-48F6-ACC1-CBD310C73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61F0-46CB-4216-B836-BCF414206FD2}" type="pres">
      <dgm:prSet presAssocID="{F5B294F0-371F-47F4-B119-0E7C745F26CB}" presName="composite" presStyleCnt="0"/>
      <dgm:spPr/>
      <dgm:t>
        <a:bodyPr/>
        <a:lstStyle/>
        <a:p>
          <a:endParaRPr lang="ru-RU"/>
        </a:p>
      </dgm:t>
    </dgm:pt>
    <dgm:pt modelId="{DB2A22AF-2FFB-41F9-B3B1-47314A618C7C}" type="pres">
      <dgm:prSet presAssocID="{F5B294F0-371F-47F4-B119-0E7C745F26CB}" presName="parTx" presStyleLbl="alignNode1" presStyleIdx="0" presStyleCnt="2" custScaleX="108416" custLinFactNeighborX="66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C840-46B1-41C2-8BF6-EB62EA2F2BBE}" type="pres">
      <dgm:prSet presAssocID="{F5B294F0-371F-47F4-B119-0E7C745F26CB}" presName="desTx" presStyleLbl="alignAccFollowNode1" presStyleIdx="0" presStyleCnt="2" custScaleX="108638" custLinFactNeighborX="6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56FE-3034-499D-8AF2-5492E4754B19}" type="pres">
      <dgm:prSet presAssocID="{4D2EA07A-C99E-4C4C-95FA-3DDAA3F37582}" presName="space" presStyleCnt="0"/>
      <dgm:spPr/>
      <dgm:t>
        <a:bodyPr/>
        <a:lstStyle/>
        <a:p>
          <a:endParaRPr lang="ru-RU"/>
        </a:p>
      </dgm:t>
    </dgm:pt>
    <dgm:pt modelId="{17C5B283-417C-4F59-8310-C062DDDE6A84}" type="pres">
      <dgm:prSet presAssocID="{B65297FB-A3FF-459D-A9E3-E3179CCD5D58}" presName="composite" presStyleCnt="0"/>
      <dgm:spPr/>
      <dgm:t>
        <a:bodyPr/>
        <a:lstStyle/>
        <a:p>
          <a:endParaRPr lang="ru-RU"/>
        </a:p>
      </dgm:t>
    </dgm:pt>
    <dgm:pt modelId="{78C49EFF-1233-453C-ACCE-1620374FD894}" type="pres">
      <dgm:prSet presAssocID="{B65297FB-A3FF-459D-A9E3-E3179CCD5D58}" presName="parTx" presStyleLbl="alignNode1" presStyleIdx="1" presStyleCnt="2" custScaleX="1090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9DB1-59C7-4EBF-B943-B50F082E23AD}" type="pres">
      <dgm:prSet presAssocID="{B65297FB-A3FF-459D-A9E3-E3179CCD5D58}" presName="desTx" presStyleLbl="alignAccFollowNode1" presStyleIdx="1" presStyleCnt="2" custScaleX="109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6DE130-7C28-4555-9873-35FD53BA6E47}" type="presOf" srcId="{E2368FB6-BDA9-4D1D-8651-EC94CAC8BCF8}" destId="{5DD69DB1-59C7-4EBF-B943-B50F082E23AD}" srcOrd="0" destOrd="0" presId="urn:microsoft.com/office/officeart/2005/8/layout/hList1"/>
    <dgm:cxn modelId="{2AADDDDA-6F9E-4465-91F5-513D60C1B603}" type="presOf" srcId="{A34E0530-671C-452D-B756-DBDE919AF77E}" destId="{5DD69DB1-59C7-4EBF-B943-B50F082E23AD}" srcOrd="0" destOrd="5" presId="urn:microsoft.com/office/officeart/2005/8/layout/hList1"/>
    <dgm:cxn modelId="{B394A6BC-35E9-49EE-A659-FDF144204D92}" type="presOf" srcId="{B65297FB-A3FF-459D-A9E3-E3179CCD5D58}" destId="{78C49EFF-1233-453C-ACCE-1620374FD894}" srcOrd="0" destOrd="0" presId="urn:microsoft.com/office/officeart/2005/8/layout/hList1"/>
    <dgm:cxn modelId="{7607EC11-5BE6-4F67-9359-C8D353BADBC2}" srcId="{B65297FB-A3FF-459D-A9E3-E3179CCD5D58}" destId="{A34E0530-671C-452D-B756-DBDE919AF77E}" srcOrd="5" destOrd="0" parTransId="{9A6D7404-184F-4CF0-A2F6-FC0B98E2A860}" sibTransId="{135CB665-B6D9-432E-B325-7DC8B1FF1191}"/>
    <dgm:cxn modelId="{C5213609-4D78-46F8-B2B1-60E29D781A30}" srcId="{F5B294F0-371F-47F4-B119-0E7C745F26CB}" destId="{A23FF369-F067-4806-BC40-46DC9B662CD0}" srcOrd="6" destOrd="0" parTransId="{AB86C000-FE75-43D0-8A59-60207D1F2FEA}" sibTransId="{022BFB2E-FBDF-4085-9BE0-A0BF626B3C92}"/>
    <dgm:cxn modelId="{00FAC32A-9A12-4DBD-94FB-76759C552998}" type="presOf" srcId="{555A8A2B-AA9D-45F7-8AC0-AB04B08EEF8D}" destId="{21FAC840-46B1-41C2-8BF6-EB62EA2F2BBE}" srcOrd="0" destOrd="4" presId="urn:microsoft.com/office/officeart/2005/8/layout/hList1"/>
    <dgm:cxn modelId="{DFB15EC4-D52E-43FB-9AA2-45B35BE6F3AD}" srcId="{B65297FB-A3FF-459D-A9E3-E3179CCD5D58}" destId="{37653BFD-3109-4D70-B022-9F30BCDB932D}" srcOrd="2" destOrd="0" parTransId="{22DA01B3-3602-4993-B3BB-DA34DDBB728C}" sibTransId="{D356C0A7-AB45-4054-982D-2599464A4CC3}"/>
    <dgm:cxn modelId="{3DA88F43-2E6E-491B-86ED-A386009E8CFE}" srcId="{B3A28300-E858-48F6-ACC1-CBD310C739A4}" destId="{B65297FB-A3FF-459D-A9E3-E3179CCD5D58}" srcOrd="1" destOrd="0" parTransId="{2ADA5A52-5FC2-4822-8C7D-32C6AEA8830F}" sibTransId="{83730B2E-5AD1-4256-8C5B-13FB22BE1520}"/>
    <dgm:cxn modelId="{0AFCEE9F-6D84-49CB-A625-67DE84E3CE7E}" srcId="{F5B294F0-371F-47F4-B119-0E7C745F26CB}" destId="{555A8A2B-AA9D-45F7-8AC0-AB04B08EEF8D}" srcOrd="4" destOrd="0" parTransId="{46A6C3B9-6FC2-49DA-A8E0-869D5D23C7FA}" sibTransId="{15F07643-2565-49F8-A707-4AB7773D0FED}"/>
    <dgm:cxn modelId="{90551733-243F-4A17-82CD-1D03781A170C}" srcId="{B65297FB-A3FF-459D-A9E3-E3179CCD5D58}" destId="{F47C0C3C-1DB9-4209-AA79-7117B93445E7}" srcOrd="6" destOrd="0" parTransId="{CF42CD4D-2300-4215-B142-D84B46AE240B}" sibTransId="{BB5B26D1-F067-45A5-B7A4-4CECEA3366CF}"/>
    <dgm:cxn modelId="{32CF78A7-DDDE-4364-8E36-3CC22610F618}" type="presOf" srcId="{37653BFD-3109-4D70-B022-9F30BCDB932D}" destId="{5DD69DB1-59C7-4EBF-B943-B50F082E23AD}" srcOrd="0" destOrd="2" presId="urn:microsoft.com/office/officeart/2005/8/layout/hList1"/>
    <dgm:cxn modelId="{B24F6C2D-4385-418C-902C-EC986A68DCFA}" type="presOf" srcId="{F5B294F0-371F-47F4-B119-0E7C745F26CB}" destId="{DB2A22AF-2FFB-41F9-B3B1-47314A618C7C}" srcOrd="0" destOrd="0" presId="urn:microsoft.com/office/officeart/2005/8/layout/hList1"/>
    <dgm:cxn modelId="{DC6962D7-5F81-43DC-845A-CEADFD3F3C43}" type="presOf" srcId="{875C90A3-84C3-4155-B30A-8C63E10A5DDB}" destId="{5DD69DB1-59C7-4EBF-B943-B50F082E23AD}" srcOrd="0" destOrd="3" presId="urn:microsoft.com/office/officeart/2005/8/layout/hList1"/>
    <dgm:cxn modelId="{73CE6B16-01B1-463F-A240-B7219744F77B}" type="presOf" srcId="{23017BBC-D247-4BD1-B697-9BEEC01C6BF9}" destId="{21FAC840-46B1-41C2-8BF6-EB62EA2F2BBE}" srcOrd="0" destOrd="3" presId="urn:microsoft.com/office/officeart/2005/8/layout/hList1"/>
    <dgm:cxn modelId="{6D9C51FD-3B28-4ADF-8FC7-A471EB73EA41}" type="presOf" srcId="{B3A28300-E858-48F6-ACC1-CBD310C739A4}" destId="{1A99E045-22C8-4F28-9D63-51981AF6C8B7}" srcOrd="0" destOrd="0" presId="urn:microsoft.com/office/officeart/2005/8/layout/hList1"/>
    <dgm:cxn modelId="{AAD03A3A-D287-45BA-9012-50614EB4921C}" srcId="{B65297FB-A3FF-459D-A9E3-E3179CCD5D58}" destId="{E2368FB6-BDA9-4D1D-8651-EC94CAC8BCF8}" srcOrd="0" destOrd="0" parTransId="{8DCFABE9-0714-49BE-BEDA-7C2D672B13A9}" sibTransId="{AC8A5B89-B633-4E1C-A63A-673A8C031765}"/>
    <dgm:cxn modelId="{CFC79AC4-47EA-4F77-A51C-87763C427CF0}" srcId="{F5B294F0-371F-47F4-B119-0E7C745F26CB}" destId="{23017BBC-D247-4BD1-B697-9BEEC01C6BF9}" srcOrd="3" destOrd="0" parTransId="{4A73F8E5-592F-47A0-A64A-9EB1460753A5}" sibTransId="{008FCBFC-B064-4C6F-AA1F-8777001DE215}"/>
    <dgm:cxn modelId="{7B0763E2-D416-4A73-AD86-3250F83FE0F2}" srcId="{B65297FB-A3FF-459D-A9E3-E3179CCD5D58}" destId="{E1E548EC-62E9-44EE-A75E-B83C641CFF38}" srcOrd="1" destOrd="0" parTransId="{CA2562D6-6515-4B44-9740-E0CAB75F872C}" sibTransId="{686A5EC3-46C5-400A-B443-27BCACF13BA6}"/>
    <dgm:cxn modelId="{1BB8C23A-37C0-4958-A652-5E02E5519B53}" type="presOf" srcId="{FD78DDBD-FE70-45E7-95B0-9683D4CD9EA4}" destId="{21FAC840-46B1-41C2-8BF6-EB62EA2F2BBE}" srcOrd="0" destOrd="0" presId="urn:microsoft.com/office/officeart/2005/8/layout/hList1"/>
    <dgm:cxn modelId="{368694D3-E69E-4BB4-82DA-5FF9C1BD133E}" srcId="{F5B294F0-371F-47F4-B119-0E7C745F26CB}" destId="{1337EAFA-DDD4-44CD-8425-BB54C35BF386}" srcOrd="5" destOrd="0" parTransId="{12B2C8E2-C619-4B67-88C8-060BAFC7A884}" sibTransId="{C30E9DBE-5072-4154-B40D-A70DDB74E47D}"/>
    <dgm:cxn modelId="{10346461-35C7-40B7-AC4A-1E54EDF3CF35}" type="presOf" srcId="{B4FFD0E9-B47C-40CE-99FA-C5DDD4BC85A7}" destId="{5DD69DB1-59C7-4EBF-B943-B50F082E23AD}" srcOrd="0" destOrd="4" presId="urn:microsoft.com/office/officeart/2005/8/layout/hList1"/>
    <dgm:cxn modelId="{D7147502-D56C-4BC7-B5B0-B8AE0359F2DD}" srcId="{F5B294F0-371F-47F4-B119-0E7C745F26CB}" destId="{B15E872C-EB8F-421C-8F99-A3B2D5F5623F}" srcOrd="1" destOrd="0" parTransId="{4A008388-D25A-4E1C-AAC5-73EC59339FCA}" sibTransId="{E5414B34-0CF5-4725-9C06-C0AD0FBC3871}"/>
    <dgm:cxn modelId="{B1FD5E8D-F98B-460C-9A20-06914C69C94E}" type="presOf" srcId="{B15E872C-EB8F-421C-8F99-A3B2D5F5623F}" destId="{21FAC840-46B1-41C2-8BF6-EB62EA2F2BBE}" srcOrd="0" destOrd="1" presId="urn:microsoft.com/office/officeart/2005/8/layout/hList1"/>
    <dgm:cxn modelId="{39E03D5D-A517-4522-94C1-1504785B5F81}" type="presOf" srcId="{EBCF128E-48F7-40C7-BA18-F889B7906CF0}" destId="{21FAC840-46B1-41C2-8BF6-EB62EA2F2BBE}" srcOrd="0" destOrd="2" presId="urn:microsoft.com/office/officeart/2005/8/layout/hList1"/>
    <dgm:cxn modelId="{F06CEA59-0343-4526-8792-2836F776A1F5}" type="presOf" srcId="{A23FF369-F067-4806-BC40-46DC9B662CD0}" destId="{21FAC840-46B1-41C2-8BF6-EB62EA2F2BBE}" srcOrd="0" destOrd="6" presId="urn:microsoft.com/office/officeart/2005/8/layout/hList1"/>
    <dgm:cxn modelId="{436ACBA1-33E8-4A0A-9CC2-31F972369D58}" type="presOf" srcId="{F47C0C3C-1DB9-4209-AA79-7117B93445E7}" destId="{5DD69DB1-59C7-4EBF-B943-B50F082E23AD}" srcOrd="0" destOrd="6" presId="urn:microsoft.com/office/officeart/2005/8/layout/hList1"/>
    <dgm:cxn modelId="{E8EDEA26-018F-4C98-AAA1-A6F3518E1E42}" srcId="{F5B294F0-371F-47F4-B119-0E7C745F26CB}" destId="{EBCF128E-48F7-40C7-BA18-F889B7906CF0}" srcOrd="2" destOrd="0" parTransId="{A873E1FB-0140-4FEC-B3AF-96909B6FAECA}" sibTransId="{4FFA8BF8-405E-44AE-A255-3D97C79BDC48}"/>
    <dgm:cxn modelId="{D4FA59B5-AE9F-449B-BFC2-943AAFB798AB}" srcId="{B65297FB-A3FF-459D-A9E3-E3179CCD5D58}" destId="{875C90A3-84C3-4155-B30A-8C63E10A5DDB}" srcOrd="3" destOrd="0" parTransId="{3EC21A7A-1F93-4784-9523-13358D37B42A}" sibTransId="{B8E57716-74A0-4395-82BA-453527EF8266}"/>
    <dgm:cxn modelId="{A84B9026-E818-4063-A5DE-FBE1F5A7DF64}" srcId="{B65297FB-A3FF-459D-A9E3-E3179CCD5D58}" destId="{B4FFD0E9-B47C-40CE-99FA-C5DDD4BC85A7}" srcOrd="4" destOrd="0" parTransId="{B781B2FA-86CF-4212-A547-C17AE853E984}" sibTransId="{A80F625B-DE09-48B1-A88E-FCE9B1E0E687}"/>
    <dgm:cxn modelId="{D317CE9B-A579-4635-9D72-147E48C40600}" srcId="{F5B294F0-371F-47F4-B119-0E7C745F26CB}" destId="{FD78DDBD-FE70-45E7-95B0-9683D4CD9EA4}" srcOrd="0" destOrd="0" parTransId="{FB7B60F7-4C5A-4EC3-95FB-64B9805333D1}" sibTransId="{ED0FCD0C-C4EF-452D-9F50-4B98D006EC07}"/>
    <dgm:cxn modelId="{042A0F14-9EE1-4EA8-8E98-667F77CD777D}" type="presOf" srcId="{E1E548EC-62E9-44EE-A75E-B83C641CFF38}" destId="{5DD69DB1-59C7-4EBF-B943-B50F082E23AD}" srcOrd="0" destOrd="1" presId="urn:microsoft.com/office/officeart/2005/8/layout/hList1"/>
    <dgm:cxn modelId="{77F3ACEB-5F8F-41BB-8A93-B617D6B00A36}" type="presOf" srcId="{1337EAFA-DDD4-44CD-8425-BB54C35BF386}" destId="{21FAC840-46B1-41C2-8BF6-EB62EA2F2BBE}" srcOrd="0" destOrd="5" presId="urn:microsoft.com/office/officeart/2005/8/layout/hList1"/>
    <dgm:cxn modelId="{1E968043-1827-4AAB-9984-2DD7307D7006}" srcId="{B3A28300-E858-48F6-ACC1-CBD310C739A4}" destId="{F5B294F0-371F-47F4-B119-0E7C745F26CB}" srcOrd="0" destOrd="0" parTransId="{221982C2-DAC7-4DDD-AD87-6701039C7EEA}" sibTransId="{4D2EA07A-C99E-4C4C-95FA-3DDAA3F37582}"/>
    <dgm:cxn modelId="{594B1D13-869A-4FE9-B1B2-C283DAD0F243}" type="presParOf" srcId="{1A99E045-22C8-4F28-9D63-51981AF6C8B7}" destId="{F60D61F0-46CB-4216-B836-BCF414206FD2}" srcOrd="0" destOrd="0" presId="urn:microsoft.com/office/officeart/2005/8/layout/hList1"/>
    <dgm:cxn modelId="{57F94F59-2C32-4313-B23F-59504F564B7C}" type="presParOf" srcId="{F60D61F0-46CB-4216-B836-BCF414206FD2}" destId="{DB2A22AF-2FFB-41F9-B3B1-47314A618C7C}" srcOrd="0" destOrd="0" presId="urn:microsoft.com/office/officeart/2005/8/layout/hList1"/>
    <dgm:cxn modelId="{D270A603-E86B-4A34-9A28-F8561BA6BCD4}" type="presParOf" srcId="{F60D61F0-46CB-4216-B836-BCF414206FD2}" destId="{21FAC840-46B1-41C2-8BF6-EB62EA2F2BBE}" srcOrd="1" destOrd="0" presId="urn:microsoft.com/office/officeart/2005/8/layout/hList1"/>
    <dgm:cxn modelId="{CC6AE534-D773-4289-9896-333994AD8554}" type="presParOf" srcId="{1A99E045-22C8-4F28-9D63-51981AF6C8B7}" destId="{127E56FE-3034-499D-8AF2-5492E4754B19}" srcOrd="1" destOrd="0" presId="urn:microsoft.com/office/officeart/2005/8/layout/hList1"/>
    <dgm:cxn modelId="{E6631EE0-14C9-41C4-94FD-8E889BE1EBF4}" type="presParOf" srcId="{1A99E045-22C8-4F28-9D63-51981AF6C8B7}" destId="{17C5B283-417C-4F59-8310-C062DDDE6A84}" srcOrd="2" destOrd="0" presId="urn:microsoft.com/office/officeart/2005/8/layout/hList1"/>
    <dgm:cxn modelId="{A8F3C086-6203-46B8-AE70-AA8AFAEFC1C7}" type="presParOf" srcId="{17C5B283-417C-4F59-8310-C062DDDE6A84}" destId="{78C49EFF-1233-453C-ACCE-1620374FD894}" srcOrd="0" destOrd="0" presId="urn:microsoft.com/office/officeart/2005/8/layout/hList1"/>
    <dgm:cxn modelId="{FAFBCDE5-9881-469C-81C8-6AF8642E4E88}" type="presParOf" srcId="{17C5B283-417C-4F59-8310-C062DDDE6A84}" destId="{5DD69DB1-59C7-4EBF-B943-B50F082E23A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055EE-4B96-4B0E-88A5-42EE23600F8C}">
      <dsp:nvSpPr>
        <dsp:cNvPr id="0" name=""/>
        <dsp:cNvSpPr/>
      </dsp:nvSpPr>
      <dsp:spPr>
        <a:xfrm>
          <a:off x="0" y="747049"/>
          <a:ext cx="763284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A4F54-EE04-49EE-8C6E-C181A633B700}">
      <dsp:nvSpPr>
        <dsp:cNvPr id="0" name=""/>
        <dsp:cNvSpPr/>
      </dsp:nvSpPr>
      <dsp:spPr>
        <a:xfrm>
          <a:off x="370525" y="47089"/>
          <a:ext cx="6668750" cy="112500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структуре Программы и её объёму</a:t>
          </a:r>
        </a:p>
      </dsp:txBody>
      <dsp:txXfrm>
        <a:off x="425443" y="102007"/>
        <a:ext cx="6558914" cy="1015168"/>
      </dsp:txXfrm>
    </dsp:sp>
    <dsp:sp modelId="{503B41DA-3C60-4E43-9FC9-6832AA96F034}">
      <dsp:nvSpPr>
        <dsp:cNvPr id="0" name=""/>
        <dsp:cNvSpPr/>
      </dsp:nvSpPr>
      <dsp:spPr>
        <a:xfrm>
          <a:off x="0" y="2347254"/>
          <a:ext cx="763284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FBB34-C79E-4464-B634-31D18D1F46FE}">
      <dsp:nvSpPr>
        <dsp:cNvPr id="0" name=""/>
        <dsp:cNvSpPr/>
      </dsp:nvSpPr>
      <dsp:spPr>
        <a:xfrm>
          <a:off x="381642" y="1665049"/>
          <a:ext cx="6668750" cy="112500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условиям реализации Программы</a:t>
          </a:r>
          <a:endParaRPr lang="ru-RU" sz="2800" b="1" kern="1200" dirty="0"/>
        </a:p>
      </dsp:txBody>
      <dsp:txXfrm>
        <a:off x="436560" y="1719967"/>
        <a:ext cx="6558914" cy="1015168"/>
      </dsp:txXfrm>
    </dsp:sp>
    <dsp:sp modelId="{12768D07-F24E-4626-B35B-9A782A0E2729}">
      <dsp:nvSpPr>
        <dsp:cNvPr id="0" name=""/>
        <dsp:cNvSpPr/>
      </dsp:nvSpPr>
      <dsp:spPr>
        <a:xfrm>
          <a:off x="0" y="3947458"/>
          <a:ext cx="763284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A9156-D872-4FBF-8477-6CEA57D95034}">
      <dsp:nvSpPr>
        <dsp:cNvPr id="0" name=""/>
        <dsp:cNvSpPr/>
      </dsp:nvSpPr>
      <dsp:spPr>
        <a:xfrm>
          <a:off x="381642" y="3265254"/>
          <a:ext cx="6668750" cy="112500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результатам освоения Программы</a:t>
          </a:r>
          <a:endParaRPr lang="ru-RU" sz="2800" b="1" kern="1200" dirty="0"/>
        </a:p>
      </dsp:txBody>
      <dsp:txXfrm>
        <a:off x="436560" y="3320172"/>
        <a:ext cx="6558914" cy="1015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0E469-2BE7-4044-8653-F126355380D5}">
      <dsp:nvSpPr>
        <dsp:cNvPr id="0" name=""/>
        <dsp:cNvSpPr/>
      </dsp:nvSpPr>
      <dsp:spPr>
        <a:xfrm>
          <a:off x="0" y="3644414"/>
          <a:ext cx="7776864" cy="1195897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39471D"/>
              </a:solidFill>
            </a:rPr>
            <a:t>Организационный раздел</a:t>
          </a:r>
          <a:endParaRPr lang="ru-RU" sz="4000" b="1" kern="1200" dirty="0">
            <a:solidFill>
              <a:srgbClr val="39471D"/>
            </a:solidFill>
          </a:endParaRPr>
        </a:p>
      </dsp:txBody>
      <dsp:txXfrm>
        <a:off x="0" y="3644414"/>
        <a:ext cx="7776864" cy="645784"/>
      </dsp:txXfrm>
    </dsp:sp>
    <dsp:sp modelId="{2C100631-63FB-492B-B21E-801BC204461B}">
      <dsp:nvSpPr>
        <dsp:cNvPr id="0" name=""/>
        <dsp:cNvSpPr/>
      </dsp:nvSpPr>
      <dsp:spPr>
        <a:xfrm>
          <a:off x="0" y="4265425"/>
          <a:ext cx="3888432" cy="550112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Обязательная часть</a:t>
          </a:r>
          <a:endParaRPr lang="ru-RU" sz="2400" kern="1200" dirty="0"/>
        </a:p>
      </dsp:txBody>
      <dsp:txXfrm>
        <a:off x="0" y="4265425"/>
        <a:ext cx="3888432" cy="550112"/>
      </dsp:txXfrm>
    </dsp:sp>
    <dsp:sp modelId="{B47062E1-4C5C-4013-BE39-2B8DBE6594A1}">
      <dsp:nvSpPr>
        <dsp:cNvPr id="0" name=""/>
        <dsp:cNvSpPr/>
      </dsp:nvSpPr>
      <dsp:spPr>
        <a:xfrm>
          <a:off x="3888432" y="4265425"/>
          <a:ext cx="3888432" cy="550112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Часть, формируемая участниками образовательных отношений</a:t>
          </a:r>
          <a:endParaRPr lang="ru-RU" sz="1800" kern="1200" dirty="0"/>
        </a:p>
      </dsp:txBody>
      <dsp:txXfrm>
        <a:off x="3888432" y="4265425"/>
        <a:ext cx="3888432" cy="550112"/>
      </dsp:txXfrm>
    </dsp:sp>
    <dsp:sp modelId="{A172BAD0-86A6-4C29-A3F6-DAC78BB8581A}">
      <dsp:nvSpPr>
        <dsp:cNvPr id="0" name=""/>
        <dsp:cNvSpPr/>
      </dsp:nvSpPr>
      <dsp:spPr>
        <a:xfrm rot="10800000">
          <a:off x="0" y="1822207"/>
          <a:ext cx="7776864" cy="1839290"/>
        </a:xfrm>
        <a:prstGeom prst="upArrowCallout">
          <a:avLst/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78370"/>
                <a:satOff val="-2846"/>
                <a:lumOff val="27405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39471D"/>
              </a:solidFill>
            </a:rPr>
            <a:t>Содержательный раздел</a:t>
          </a:r>
          <a:endParaRPr lang="ru-RU" sz="4000" b="1" kern="1200" dirty="0">
            <a:solidFill>
              <a:srgbClr val="39471D"/>
            </a:solidFill>
          </a:endParaRPr>
        </a:p>
      </dsp:txBody>
      <dsp:txXfrm rot="-10800000">
        <a:off x="0" y="1822207"/>
        <a:ext cx="7776864" cy="645590"/>
      </dsp:txXfrm>
    </dsp:sp>
    <dsp:sp modelId="{C80F40CE-FBE6-4958-89CB-98B5D0EC0280}">
      <dsp:nvSpPr>
        <dsp:cNvPr id="0" name=""/>
        <dsp:cNvSpPr/>
      </dsp:nvSpPr>
      <dsp:spPr>
        <a:xfrm>
          <a:off x="0" y="2467798"/>
          <a:ext cx="3888432" cy="549947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Обязательная часть</a:t>
          </a:r>
          <a:endParaRPr lang="ru-RU" sz="2400" kern="1200" dirty="0"/>
        </a:p>
      </dsp:txBody>
      <dsp:txXfrm>
        <a:off x="0" y="2467798"/>
        <a:ext cx="3888432" cy="549947"/>
      </dsp:txXfrm>
    </dsp:sp>
    <dsp:sp modelId="{03EBCB7E-5941-4519-92ED-FEF66C8CEF3B}">
      <dsp:nvSpPr>
        <dsp:cNvPr id="0" name=""/>
        <dsp:cNvSpPr/>
      </dsp:nvSpPr>
      <dsp:spPr>
        <a:xfrm>
          <a:off x="3888432" y="2467798"/>
          <a:ext cx="3888432" cy="549947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Часть, формируемая участниками образовательных отношений</a:t>
          </a:r>
          <a:endParaRPr lang="ru-RU" sz="1800" kern="1200" dirty="0"/>
        </a:p>
      </dsp:txBody>
      <dsp:txXfrm>
        <a:off x="3888432" y="2467798"/>
        <a:ext cx="3888432" cy="549947"/>
      </dsp:txXfrm>
    </dsp:sp>
    <dsp:sp modelId="{5D38F09C-4BCE-4207-A506-A91BCB2ABD97}">
      <dsp:nvSpPr>
        <dsp:cNvPr id="0" name=""/>
        <dsp:cNvSpPr/>
      </dsp:nvSpPr>
      <dsp:spPr>
        <a:xfrm rot="10800000">
          <a:off x="0" y="855"/>
          <a:ext cx="7776864" cy="1839290"/>
        </a:xfrm>
        <a:prstGeom prst="upArrowCallout">
          <a:avLst/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78370"/>
                <a:satOff val="-2846"/>
                <a:lumOff val="27405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39471D"/>
              </a:solidFill>
            </a:rPr>
            <a:t>Целевой раздел</a:t>
          </a:r>
          <a:endParaRPr lang="ru-RU" sz="4000" b="1" kern="1200" dirty="0">
            <a:solidFill>
              <a:srgbClr val="39471D"/>
            </a:solidFill>
          </a:endParaRPr>
        </a:p>
      </dsp:txBody>
      <dsp:txXfrm rot="-10800000">
        <a:off x="0" y="855"/>
        <a:ext cx="7776864" cy="645590"/>
      </dsp:txXfrm>
    </dsp:sp>
    <dsp:sp modelId="{229B0DA3-2123-417B-A26A-D5340C1B1C9C}">
      <dsp:nvSpPr>
        <dsp:cNvPr id="0" name=""/>
        <dsp:cNvSpPr/>
      </dsp:nvSpPr>
      <dsp:spPr>
        <a:xfrm>
          <a:off x="0" y="648074"/>
          <a:ext cx="3888432" cy="549947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Обязательная часть</a:t>
          </a:r>
          <a:endParaRPr lang="ru-RU" sz="2400" kern="1200" dirty="0"/>
        </a:p>
      </dsp:txBody>
      <dsp:txXfrm>
        <a:off x="0" y="648074"/>
        <a:ext cx="3888432" cy="549947"/>
      </dsp:txXfrm>
    </dsp:sp>
    <dsp:sp modelId="{6869CB61-7E80-4D8B-842C-620F9CD46EC2}">
      <dsp:nvSpPr>
        <dsp:cNvPr id="0" name=""/>
        <dsp:cNvSpPr/>
      </dsp:nvSpPr>
      <dsp:spPr>
        <a:xfrm>
          <a:off x="3888432" y="646446"/>
          <a:ext cx="3888432" cy="549947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Часть, формируемая участниками образовательных отношений</a:t>
          </a:r>
          <a:endParaRPr lang="ru-RU" sz="1800" kern="1200" dirty="0"/>
        </a:p>
      </dsp:txBody>
      <dsp:txXfrm>
        <a:off x="3888432" y="646446"/>
        <a:ext cx="3888432" cy="549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513AA-163F-4B9E-A3F6-9378A5E177D8}">
      <dsp:nvSpPr>
        <dsp:cNvPr id="0" name=""/>
        <dsp:cNvSpPr/>
      </dsp:nvSpPr>
      <dsp:spPr>
        <a:xfrm>
          <a:off x="2556540" y="-164625"/>
          <a:ext cx="2340001" cy="16199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Физическое развитие</a:t>
          </a:r>
          <a:endParaRPr lang="ru-RU" sz="2200" b="1" kern="1200" dirty="0"/>
        </a:p>
      </dsp:txBody>
      <dsp:txXfrm>
        <a:off x="2635622" y="-85543"/>
        <a:ext cx="2181837" cy="1461835"/>
      </dsp:txXfrm>
    </dsp:sp>
    <dsp:sp modelId="{D42F76E5-DF92-47F3-A220-789BFBD8F521}">
      <dsp:nvSpPr>
        <dsp:cNvPr id="0" name=""/>
        <dsp:cNvSpPr/>
      </dsp:nvSpPr>
      <dsp:spPr>
        <a:xfrm>
          <a:off x="2528136" y="1020807"/>
          <a:ext cx="4127101" cy="4127101"/>
        </a:xfrm>
        <a:custGeom>
          <a:avLst/>
          <a:gdLst/>
          <a:ahLst/>
          <a:cxnLst/>
          <a:rect l="0" t="0" r="0" b="0"/>
          <a:pathLst>
            <a:path>
              <a:moveTo>
                <a:pt x="2376965" y="23939"/>
              </a:moveTo>
              <a:arcTo wR="2063550" hR="2063550" stAng="16724157" swAng="142418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4A7B2-8C88-42C8-94E6-A943C1B84DB0}">
      <dsp:nvSpPr>
        <dsp:cNvPr id="0" name=""/>
        <dsp:cNvSpPr/>
      </dsp:nvSpPr>
      <dsp:spPr>
        <a:xfrm>
          <a:off x="4860815" y="1348104"/>
          <a:ext cx="2340001" cy="1619999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Речевое развитие</a:t>
          </a:r>
          <a:endParaRPr lang="ru-RU" sz="2200" b="1" kern="1200" dirty="0"/>
        </a:p>
      </dsp:txBody>
      <dsp:txXfrm>
        <a:off x="4939897" y="1427186"/>
        <a:ext cx="2181837" cy="1461835"/>
      </dsp:txXfrm>
    </dsp:sp>
    <dsp:sp modelId="{AC75515C-E389-4B61-AC6D-12C9E6CBE1FB}">
      <dsp:nvSpPr>
        <dsp:cNvPr id="0" name=""/>
        <dsp:cNvSpPr/>
      </dsp:nvSpPr>
      <dsp:spPr>
        <a:xfrm>
          <a:off x="1969978" y="464307"/>
          <a:ext cx="4127101" cy="4127101"/>
        </a:xfrm>
        <a:custGeom>
          <a:avLst/>
          <a:gdLst/>
          <a:ahLst/>
          <a:cxnLst/>
          <a:rect l="0" t="0" r="0" b="0"/>
          <a:pathLst>
            <a:path>
              <a:moveTo>
                <a:pt x="4079275" y="2505248"/>
              </a:moveTo>
              <a:arcTo wR="2063550" hR="2063550" stAng="741579" swAng="242784"/>
            </a:path>
          </a:pathLst>
        </a:custGeom>
        <a:noFill/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C94A7-821F-40E0-9458-1EBFF785BF82}">
      <dsp:nvSpPr>
        <dsp:cNvPr id="0" name=""/>
        <dsp:cNvSpPr/>
      </dsp:nvSpPr>
      <dsp:spPr>
        <a:xfrm>
          <a:off x="4500769" y="3112119"/>
          <a:ext cx="2340001" cy="1620444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Познавательное развитие</a:t>
          </a:r>
          <a:endParaRPr lang="ru-RU" sz="2200" b="1" kern="1200" dirty="0"/>
        </a:p>
      </dsp:txBody>
      <dsp:txXfrm>
        <a:off x="4579873" y="3191223"/>
        <a:ext cx="2181793" cy="1462236"/>
      </dsp:txXfrm>
    </dsp:sp>
    <dsp:sp modelId="{12CF6D1A-EB3C-4E79-BDCA-1ED5B7B0D8FB}">
      <dsp:nvSpPr>
        <dsp:cNvPr id="0" name=""/>
        <dsp:cNvSpPr/>
      </dsp:nvSpPr>
      <dsp:spPr>
        <a:xfrm>
          <a:off x="1644952" y="886004"/>
          <a:ext cx="4127101" cy="4127101"/>
        </a:xfrm>
        <a:custGeom>
          <a:avLst/>
          <a:gdLst/>
          <a:ahLst/>
          <a:cxnLst/>
          <a:rect l="0" t="0" r="0" b="0"/>
          <a:pathLst>
            <a:path>
              <a:moveTo>
                <a:pt x="3084347" y="3856931"/>
              </a:moveTo>
              <a:arcTo wR="2063550" hR="2063550" stAng="3621081" swAng="3559326"/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35BE3-1905-4501-8728-E1A3639E5B26}">
      <dsp:nvSpPr>
        <dsp:cNvPr id="0" name=""/>
        <dsp:cNvSpPr/>
      </dsp:nvSpPr>
      <dsp:spPr>
        <a:xfrm>
          <a:off x="576074" y="3112114"/>
          <a:ext cx="2340001" cy="1619999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Социально-коммуникативное развитие</a:t>
          </a:r>
          <a:endParaRPr lang="ru-RU" sz="2200" b="1" kern="1200" dirty="0"/>
        </a:p>
      </dsp:txBody>
      <dsp:txXfrm>
        <a:off x="655156" y="3191196"/>
        <a:ext cx="2181837" cy="1461835"/>
      </dsp:txXfrm>
    </dsp:sp>
    <dsp:sp modelId="{E35D9626-F4D0-4AD2-9C48-F9F940816400}">
      <dsp:nvSpPr>
        <dsp:cNvPr id="0" name=""/>
        <dsp:cNvSpPr/>
      </dsp:nvSpPr>
      <dsp:spPr>
        <a:xfrm>
          <a:off x="1319406" y="462664"/>
          <a:ext cx="4127101" cy="4127101"/>
        </a:xfrm>
        <a:custGeom>
          <a:avLst/>
          <a:gdLst/>
          <a:ahLst/>
          <a:cxnLst/>
          <a:rect l="0" t="0" r="0" b="0"/>
          <a:pathLst>
            <a:path>
              <a:moveTo>
                <a:pt x="84502" y="2648023"/>
              </a:moveTo>
              <a:arcTo wR="2063550" hR="2063550" stAng="9812793" swAng="242852"/>
            </a:path>
          </a:pathLst>
        </a:custGeom>
        <a:noFill/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331CF-704D-4B63-8498-0AEA42C780D5}">
      <dsp:nvSpPr>
        <dsp:cNvPr id="0" name=""/>
        <dsp:cNvSpPr/>
      </dsp:nvSpPr>
      <dsp:spPr>
        <a:xfrm>
          <a:off x="216031" y="1348088"/>
          <a:ext cx="2340001" cy="161999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Художественно-эстетическое развитие</a:t>
          </a:r>
          <a:endParaRPr lang="ru-RU" sz="2200" b="1" kern="1200" dirty="0"/>
        </a:p>
      </dsp:txBody>
      <dsp:txXfrm>
        <a:off x="295113" y="1427170"/>
        <a:ext cx="2181837" cy="1461835"/>
      </dsp:txXfrm>
    </dsp:sp>
    <dsp:sp modelId="{86ABF6DE-2DE0-43FA-BD77-4713FABC9FBF}">
      <dsp:nvSpPr>
        <dsp:cNvPr id="0" name=""/>
        <dsp:cNvSpPr/>
      </dsp:nvSpPr>
      <dsp:spPr>
        <a:xfrm>
          <a:off x="803393" y="993239"/>
          <a:ext cx="4127101" cy="4127101"/>
        </a:xfrm>
        <a:custGeom>
          <a:avLst/>
          <a:gdLst/>
          <a:ahLst/>
          <a:cxnLst/>
          <a:rect l="0" t="0" r="0" b="0"/>
          <a:pathLst>
            <a:path>
              <a:moveTo>
                <a:pt x="914119" y="349768"/>
              </a:moveTo>
              <a:arcTo wR="2063550" hR="2063550" stAng="14169017" swAng="1496754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591D1-389C-4E54-97E8-35519F409BE0}">
      <dsp:nvSpPr>
        <dsp:cNvPr id="0" name=""/>
        <dsp:cNvSpPr/>
      </dsp:nvSpPr>
      <dsp:spPr>
        <a:xfrm rot="16200000">
          <a:off x="883708" y="-883708"/>
          <a:ext cx="2340260" cy="4107676"/>
        </a:xfrm>
        <a:prstGeom prst="round1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39471D"/>
              </a:solidFill>
            </a:rPr>
            <a:t>Психолого-педагогические условия</a:t>
          </a:r>
          <a:endParaRPr lang="ru-RU" sz="3000" b="1" kern="1200" dirty="0">
            <a:solidFill>
              <a:srgbClr val="39471D"/>
            </a:solidFill>
          </a:endParaRPr>
        </a:p>
      </dsp:txBody>
      <dsp:txXfrm rot="5400000">
        <a:off x="0" y="0"/>
        <a:ext cx="4107676" cy="1755195"/>
      </dsp:txXfrm>
    </dsp:sp>
    <dsp:sp modelId="{F1C2F575-427C-4E18-993C-6ECD7D8C4087}">
      <dsp:nvSpPr>
        <dsp:cNvPr id="0" name=""/>
        <dsp:cNvSpPr/>
      </dsp:nvSpPr>
      <dsp:spPr>
        <a:xfrm>
          <a:off x="4107676" y="0"/>
          <a:ext cx="4107676" cy="2340260"/>
        </a:xfrm>
        <a:prstGeom prst="round1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33778"/>
                <a:satOff val="-2135"/>
                <a:lumOff val="2055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39471D"/>
              </a:solidFill>
            </a:rPr>
            <a:t>Кадровые условия</a:t>
          </a:r>
          <a:endParaRPr lang="ru-RU" sz="3000" b="1" kern="1200" dirty="0">
            <a:solidFill>
              <a:srgbClr val="39471D"/>
            </a:solidFill>
          </a:endParaRPr>
        </a:p>
      </dsp:txBody>
      <dsp:txXfrm>
        <a:off x="4107676" y="0"/>
        <a:ext cx="4107676" cy="1755195"/>
      </dsp:txXfrm>
    </dsp:sp>
    <dsp:sp modelId="{EF43C093-0F6E-492B-AF0A-78CE4585DB2F}">
      <dsp:nvSpPr>
        <dsp:cNvPr id="0" name=""/>
        <dsp:cNvSpPr/>
      </dsp:nvSpPr>
      <dsp:spPr>
        <a:xfrm rot="10800000">
          <a:off x="0" y="2340260"/>
          <a:ext cx="4107676" cy="2340260"/>
        </a:xfrm>
        <a:prstGeom prst="round1Rect">
          <a:avLst/>
        </a:prstGeom>
        <a:gradFill rotWithShape="0">
          <a:gsLst>
            <a:gs pos="0">
              <a:schemeClr val="accent3">
                <a:shade val="50000"/>
                <a:hueOff val="267555"/>
                <a:satOff val="-4269"/>
                <a:lumOff val="41107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67555"/>
                <a:satOff val="-4269"/>
                <a:lumOff val="41107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67555"/>
                <a:satOff val="-4269"/>
                <a:lumOff val="411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39471D"/>
              </a:solidFill>
            </a:rPr>
            <a:t>Материально-технические условия</a:t>
          </a:r>
          <a:endParaRPr lang="ru-RU" sz="3000" b="1" kern="1200" dirty="0">
            <a:solidFill>
              <a:srgbClr val="39471D"/>
            </a:solidFill>
          </a:endParaRPr>
        </a:p>
      </dsp:txBody>
      <dsp:txXfrm rot="10800000">
        <a:off x="0" y="2925325"/>
        <a:ext cx="4107676" cy="1755195"/>
      </dsp:txXfrm>
    </dsp:sp>
    <dsp:sp modelId="{39841DDF-8CAD-446F-BDB7-123B2AA5BED5}">
      <dsp:nvSpPr>
        <dsp:cNvPr id="0" name=""/>
        <dsp:cNvSpPr/>
      </dsp:nvSpPr>
      <dsp:spPr>
        <a:xfrm rot="5400000">
          <a:off x="4991384" y="1456551"/>
          <a:ext cx="2340260" cy="4107676"/>
        </a:xfrm>
        <a:prstGeom prst="round1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33778"/>
                <a:satOff val="-2135"/>
                <a:lumOff val="2055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39471D"/>
              </a:solidFill>
            </a:rPr>
            <a:t>Финансовые условия</a:t>
          </a:r>
          <a:endParaRPr lang="ru-RU" sz="3000" b="1" kern="1200" dirty="0">
            <a:solidFill>
              <a:srgbClr val="39471D"/>
            </a:solidFill>
          </a:endParaRPr>
        </a:p>
      </dsp:txBody>
      <dsp:txXfrm rot="-5400000">
        <a:off x="4107677" y="2925324"/>
        <a:ext cx="4107676" cy="1755195"/>
      </dsp:txXfrm>
    </dsp:sp>
    <dsp:sp modelId="{097D21D4-44B2-43E0-9795-AA110B92A1BC}">
      <dsp:nvSpPr>
        <dsp:cNvPr id="0" name=""/>
        <dsp:cNvSpPr/>
      </dsp:nvSpPr>
      <dsp:spPr>
        <a:xfrm>
          <a:off x="1659398" y="1440160"/>
          <a:ext cx="4896555" cy="1800198"/>
        </a:xfrm>
        <a:prstGeom prst="roundRect">
          <a:avLst/>
        </a:prstGeom>
        <a:gradFill rotWithShape="0">
          <a:gsLst>
            <a:gs pos="0">
              <a:schemeClr val="accent3">
                <a:tint val="55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55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55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39471D"/>
              </a:solidFill>
            </a:rPr>
            <a:t>Развивающая предметно-пространственная среда</a:t>
          </a:r>
          <a:endParaRPr lang="ru-RU" sz="3000" b="1" kern="1200" dirty="0">
            <a:solidFill>
              <a:srgbClr val="39471D"/>
            </a:solidFill>
          </a:endParaRPr>
        </a:p>
      </dsp:txBody>
      <dsp:txXfrm>
        <a:off x="1747276" y="1528038"/>
        <a:ext cx="4720799" cy="16244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D3CEE-01EB-4A7D-9A7A-C4F3C9F2A8A7}">
      <dsp:nvSpPr>
        <dsp:cNvPr id="0" name=""/>
        <dsp:cNvSpPr/>
      </dsp:nvSpPr>
      <dsp:spPr>
        <a:xfrm>
          <a:off x="3909053" y="2072400"/>
          <a:ext cx="2149428" cy="102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098"/>
              </a:lnTo>
              <a:lnTo>
                <a:pt x="2149428" y="697098"/>
              </a:lnTo>
              <a:lnTo>
                <a:pt x="2149428" y="1022932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6915F-F7C5-4C85-AA10-9533F62F3C0C}">
      <dsp:nvSpPr>
        <dsp:cNvPr id="0" name=""/>
        <dsp:cNvSpPr/>
      </dsp:nvSpPr>
      <dsp:spPr>
        <a:xfrm>
          <a:off x="1759625" y="2072400"/>
          <a:ext cx="2149428" cy="1022932"/>
        </a:xfrm>
        <a:custGeom>
          <a:avLst/>
          <a:gdLst/>
          <a:ahLst/>
          <a:cxnLst/>
          <a:rect l="0" t="0" r="0" b="0"/>
          <a:pathLst>
            <a:path>
              <a:moveTo>
                <a:pt x="2149428" y="0"/>
              </a:moveTo>
              <a:lnTo>
                <a:pt x="2149428" y="697098"/>
              </a:lnTo>
              <a:lnTo>
                <a:pt x="0" y="697098"/>
              </a:lnTo>
              <a:lnTo>
                <a:pt x="0" y="1022932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91F54-201C-40E9-A692-5FD76F7939EB}">
      <dsp:nvSpPr>
        <dsp:cNvPr id="0" name=""/>
        <dsp:cNvSpPr/>
      </dsp:nvSpPr>
      <dsp:spPr>
        <a:xfrm>
          <a:off x="428826" y="4358"/>
          <a:ext cx="6960454" cy="2068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1EAE9B-5C9E-4BF9-9650-96F20660DFEA}">
      <dsp:nvSpPr>
        <dsp:cNvPr id="0" name=""/>
        <dsp:cNvSpPr/>
      </dsp:nvSpPr>
      <dsp:spPr>
        <a:xfrm>
          <a:off x="819631" y="375623"/>
          <a:ext cx="6960454" cy="20680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rgbClr val="39471D"/>
              </a:solidFill>
            </a:rPr>
            <a:t>ДИАГНОСТИКА</a:t>
          </a:r>
          <a:endParaRPr lang="ru-RU" sz="6000" b="1" kern="1200" dirty="0">
            <a:solidFill>
              <a:srgbClr val="39471D"/>
            </a:solidFill>
          </a:endParaRPr>
        </a:p>
      </dsp:txBody>
      <dsp:txXfrm>
        <a:off x="880202" y="436194"/>
        <a:ext cx="6839312" cy="1946899"/>
      </dsp:txXfrm>
    </dsp:sp>
    <dsp:sp modelId="{529EFE35-AE86-49E8-80D8-3E5C0C06F1B4}">
      <dsp:nvSpPr>
        <dsp:cNvPr id="0" name=""/>
        <dsp:cNvSpPr/>
      </dsp:nvSpPr>
      <dsp:spPr>
        <a:xfrm>
          <a:off x="1002" y="3095333"/>
          <a:ext cx="3517246" cy="2233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8D73A7-3935-4F19-8DD8-D86E2A2617DA}">
      <dsp:nvSpPr>
        <dsp:cNvPr id="0" name=""/>
        <dsp:cNvSpPr/>
      </dsp:nvSpPr>
      <dsp:spPr>
        <a:xfrm>
          <a:off x="391807" y="3466597"/>
          <a:ext cx="3517246" cy="2233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39471D"/>
              </a:solidFill>
            </a:rPr>
            <a:t>Педагогическая </a:t>
          </a:r>
          <a:endParaRPr lang="ru-RU" sz="3200" b="1" kern="1200" dirty="0">
            <a:solidFill>
              <a:srgbClr val="39471D"/>
            </a:solidFill>
          </a:endParaRPr>
        </a:p>
      </dsp:txBody>
      <dsp:txXfrm>
        <a:off x="457223" y="3532013"/>
        <a:ext cx="3386414" cy="2102619"/>
      </dsp:txXfrm>
    </dsp:sp>
    <dsp:sp modelId="{7A645793-DA46-4ED4-81D5-5CEE4EF80944}">
      <dsp:nvSpPr>
        <dsp:cNvPr id="0" name=""/>
        <dsp:cNvSpPr/>
      </dsp:nvSpPr>
      <dsp:spPr>
        <a:xfrm>
          <a:off x="4299858" y="3095333"/>
          <a:ext cx="3517246" cy="2233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B4C9A3-E660-4C90-95AA-CF70A9C11711}">
      <dsp:nvSpPr>
        <dsp:cNvPr id="0" name=""/>
        <dsp:cNvSpPr/>
      </dsp:nvSpPr>
      <dsp:spPr>
        <a:xfrm>
          <a:off x="4690663" y="3466597"/>
          <a:ext cx="3517246" cy="2233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39471D"/>
              </a:solidFill>
            </a:rPr>
            <a:t>Психологическая</a:t>
          </a:r>
          <a:endParaRPr lang="ru-RU" sz="3200" b="1" kern="1200" dirty="0">
            <a:solidFill>
              <a:srgbClr val="39471D"/>
            </a:solidFill>
          </a:endParaRPr>
        </a:p>
      </dsp:txBody>
      <dsp:txXfrm>
        <a:off x="4756079" y="3532013"/>
        <a:ext cx="3386414" cy="21026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A22AF-2FFB-41F9-B3B1-47314A618C7C}">
      <dsp:nvSpPr>
        <dsp:cNvPr id="0" name=""/>
        <dsp:cNvSpPr/>
      </dsp:nvSpPr>
      <dsp:spPr>
        <a:xfrm>
          <a:off x="254324" y="82091"/>
          <a:ext cx="4031382" cy="8878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ФГТ</a:t>
          </a:r>
          <a:endParaRPr lang="ru-RU" sz="4000" b="1" kern="1200" dirty="0"/>
        </a:p>
      </dsp:txBody>
      <dsp:txXfrm>
        <a:off x="254324" y="82091"/>
        <a:ext cx="4031382" cy="887863"/>
      </dsp:txXfrm>
    </dsp:sp>
    <dsp:sp modelId="{21FAC840-46B1-41C2-8BF6-EB62EA2F2BBE}">
      <dsp:nvSpPr>
        <dsp:cNvPr id="0" name=""/>
        <dsp:cNvSpPr/>
      </dsp:nvSpPr>
      <dsp:spPr>
        <a:xfrm>
          <a:off x="246069" y="969954"/>
          <a:ext cx="4039637" cy="456457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2 группы требований: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- к структуре ООП;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-к условиям реализации ООП;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smtClean="0"/>
            <a:t>-4 направления развития;</a:t>
          </a:r>
          <a:endParaRPr lang="ru-RU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- 10 образовательных областей;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80%- обязательная часть программы;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smtClean="0"/>
            <a:t>20% - вариативная</a:t>
          </a:r>
          <a:endParaRPr lang="ru-RU" sz="2500" kern="1200"/>
        </a:p>
      </dsp:txBody>
      <dsp:txXfrm>
        <a:off x="246069" y="969954"/>
        <a:ext cx="4039637" cy="4564578"/>
      </dsp:txXfrm>
    </dsp:sp>
    <dsp:sp modelId="{78C49EFF-1233-453C-ACCE-1620374FD894}">
      <dsp:nvSpPr>
        <dsp:cNvPr id="0" name=""/>
        <dsp:cNvSpPr/>
      </dsp:nvSpPr>
      <dsp:spPr>
        <a:xfrm>
          <a:off x="4573737" y="82091"/>
          <a:ext cx="4056742" cy="8878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ФГОС</a:t>
          </a:r>
          <a:endParaRPr lang="ru-RU" sz="4000" b="1" kern="1200" dirty="0"/>
        </a:p>
      </dsp:txBody>
      <dsp:txXfrm>
        <a:off x="4573737" y="82091"/>
        <a:ext cx="4056742" cy="887863"/>
      </dsp:txXfrm>
    </dsp:sp>
    <dsp:sp modelId="{5DD69DB1-59C7-4EBF-B943-B50F082E23AD}">
      <dsp:nvSpPr>
        <dsp:cNvPr id="0" name=""/>
        <dsp:cNvSpPr/>
      </dsp:nvSpPr>
      <dsp:spPr>
        <a:xfrm>
          <a:off x="4563325" y="969954"/>
          <a:ext cx="4077565" cy="456457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smtClean="0"/>
            <a:t>3 группы требований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smtClean="0"/>
            <a:t>-к структуре ООП;</a:t>
          </a:r>
          <a:endParaRPr lang="ru-RU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smtClean="0"/>
            <a:t>-к условиям реализации ООП;</a:t>
          </a:r>
          <a:endParaRPr lang="ru-RU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smtClean="0"/>
            <a:t>- к результатам освоения ООП</a:t>
          </a:r>
          <a:endParaRPr lang="ru-RU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smtClean="0"/>
            <a:t>5 образовательных областей:</a:t>
          </a:r>
          <a:endParaRPr lang="ru-RU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smtClean="0"/>
            <a:t>60%- обязательная часть программы;</a:t>
          </a:r>
          <a:endParaRPr lang="ru-RU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smtClean="0"/>
            <a:t>40% - вариативная</a:t>
          </a:r>
          <a:endParaRPr lang="ru-RU" sz="2500" kern="1200"/>
        </a:p>
      </dsp:txBody>
      <dsp:txXfrm>
        <a:off x="4563325" y="969954"/>
        <a:ext cx="4077565" cy="4564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notesSlide" Target="../notesSlides/notesSlide1.xml"/><Relationship Id="rId7" Type="http://schemas.openxmlformats.org/officeDocument/2006/relationships/diagramLayout" Target="../diagrams/layout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Data" Target="../diagrams/data3.xml"/><Relationship Id="rId5" Type="http://schemas.openxmlformats.org/officeDocument/2006/relationships/image" Target="../media/image2.gif"/><Relationship Id="rId10" Type="http://schemas.microsoft.com/office/2007/relationships/diagramDrawing" Target="../diagrams/drawing3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.gif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412776"/>
            <a:ext cx="5038328" cy="18002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741600"/>
                </a:solidFill>
                <a:latin typeface="Adobe Fan Heiti Std B" pitchFamily="34" charset="-128"/>
                <a:ea typeface="Adobe Fan Heiti Std B" pitchFamily="34" charset="-128"/>
              </a:rPr>
              <a:t>Изучаем ФГОС </a:t>
            </a:r>
            <a:endParaRPr lang="ru-RU" sz="6000" b="1" dirty="0">
              <a:solidFill>
                <a:srgbClr val="74160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5157192"/>
            <a:ext cx="6768752" cy="872646"/>
          </a:xfrm>
        </p:spPr>
        <p:txBody>
          <a:bodyPr>
            <a:normAutofit/>
          </a:bodyPr>
          <a:lstStyle/>
          <a:p>
            <a:r>
              <a:rPr lang="ru-RU" dirty="0" smtClean="0"/>
              <a:t>консультация для воспитателей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086"/>
            <a:ext cx="3065760" cy="261183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19872" y="3140968"/>
            <a:ext cx="5254352" cy="1806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900" b="1" dirty="0" smtClean="0">
                <a:solidFill>
                  <a:srgbClr val="741600"/>
                </a:solidFill>
                <a:latin typeface="Adobe Fan Heiti Std B" pitchFamily="34" charset="-128"/>
                <a:ea typeface="Adobe Fan Heiti Std B" pitchFamily="34" charset="-128"/>
              </a:rPr>
              <a:t>дошкольного образования</a:t>
            </a:r>
            <a:endParaRPr lang="ru-RU" sz="3600" b="1" dirty="0">
              <a:solidFill>
                <a:srgbClr val="74160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7" y="0"/>
            <a:ext cx="1769616" cy="1507602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67556224"/>
              </p:ext>
            </p:extLst>
          </p:nvPr>
        </p:nvGraphicFramePr>
        <p:xfrm>
          <a:off x="1331640" y="1757040"/>
          <a:ext cx="763284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339751" y="548680"/>
            <a:ext cx="5731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Требования Стандарта к: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467544" y="260648"/>
            <a:ext cx="8208912" cy="1080120"/>
            <a:chOff x="370525" y="47089"/>
            <a:chExt cx="6668750" cy="1125004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70525" y="47089"/>
              <a:ext cx="6668750" cy="112500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25443" y="102007"/>
              <a:ext cx="6558914" cy="10151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1952" tIns="0" rIns="201952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Требования к структуре Программы и её объёму</a:t>
              </a:r>
            </a:p>
          </p:txBody>
        </p:sp>
      </p:grp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81073812"/>
              </p:ext>
            </p:extLst>
          </p:nvPr>
        </p:nvGraphicFramePr>
        <p:xfrm>
          <a:off x="755576" y="1628800"/>
          <a:ext cx="777686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940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619672" y="410934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ОБРАЗОВАТЕЛЬНЫЕ ОБЛАСТИ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7" y="0"/>
            <a:ext cx="1769616" cy="1507602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21025136"/>
              </p:ext>
            </p:extLst>
          </p:nvPr>
        </p:nvGraphicFramePr>
        <p:xfrm>
          <a:off x="1259632" y="1541016"/>
          <a:ext cx="741682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1158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467544" y="215764"/>
            <a:ext cx="8352928" cy="1125004"/>
            <a:chOff x="381642" y="1665049"/>
            <a:chExt cx="6668750" cy="1125004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81642" y="1665049"/>
              <a:ext cx="6668750" cy="112500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36560" y="1719967"/>
              <a:ext cx="6558914" cy="10151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1952" tIns="0" rIns="201952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Требования к условиям реализации Программы</a:t>
              </a:r>
              <a:endParaRPr lang="ru-RU" sz="2800" b="1" kern="1200" dirty="0"/>
            </a:p>
          </p:txBody>
        </p:sp>
      </p:grp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78296441"/>
              </p:ext>
            </p:extLst>
          </p:nvPr>
        </p:nvGraphicFramePr>
        <p:xfrm>
          <a:off x="536331" y="1700808"/>
          <a:ext cx="8215353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27384"/>
            <a:ext cx="9217024" cy="6912768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467544" y="260648"/>
            <a:ext cx="8357573" cy="1070086"/>
            <a:chOff x="381642" y="3265254"/>
            <a:chExt cx="6668750" cy="1125004"/>
          </a:xfrm>
          <a:scene3d>
            <a:camera prst="orthographicFront"/>
            <a:lightRig rig="fla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1642" y="3265254"/>
              <a:ext cx="6668750" cy="112500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36560" y="3320172"/>
              <a:ext cx="6558914" cy="10151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1952" tIns="0" rIns="201952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Требования к результатам освоения Программы</a:t>
              </a:r>
              <a:endParaRPr lang="ru-RU" sz="2800" b="1" kern="1200" dirty="0"/>
            </a:p>
          </p:txBody>
        </p:sp>
      </p:grpSp>
      <p:sp>
        <p:nvSpPr>
          <p:cNvPr id="7" name="Пятно 1 6"/>
          <p:cNvSpPr/>
          <p:nvPr/>
        </p:nvSpPr>
        <p:spPr>
          <a:xfrm>
            <a:off x="2339752" y="2132856"/>
            <a:ext cx="4464496" cy="316835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39471D"/>
                </a:solidFill>
              </a:rPr>
              <a:t>Целевые ориентиры</a:t>
            </a:r>
            <a:endParaRPr lang="ru-RU" sz="3600" b="1" dirty="0">
              <a:solidFill>
                <a:srgbClr val="39471D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5724128" y="1844824"/>
            <a:ext cx="2376264" cy="720080"/>
          </a:xfrm>
          <a:prstGeom prst="wedgeRoundRectCallout">
            <a:avLst>
              <a:gd name="adj1" fmla="val -26391"/>
              <a:gd name="adj2" fmla="val 6955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инициативность</a:t>
            </a:r>
            <a:endParaRPr lang="ru-RU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822250" y="3068960"/>
            <a:ext cx="2268252" cy="648072"/>
          </a:xfrm>
          <a:prstGeom prst="wedgeRoundRectCallout">
            <a:avLst>
              <a:gd name="adj1" fmla="val -47708"/>
              <a:gd name="adj2" fmla="val 10326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самостоятельность</a:t>
            </a:r>
            <a:endParaRPr lang="ru-RU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 flipH="1">
            <a:off x="35496" y="2213300"/>
            <a:ext cx="2160239" cy="783652"/>
          </a:xfrm>
          <a:prstGeom prst="wedgeRoundRectCallout">
            <a:avLst>
              <a:gd name="adj1" fmla="val -52321"/>
              <a:gd name="adj2" fmla="val 10269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любознательность</a:t>
            </a:r>
            <a:endParaRPr lang="ru-RU" dirty="0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444208" y="5085184"/>
            <a:ext cx="2380909" cy="936104"/>
          </a:xfrm>
          <a:prstGeom prst="wedgeRoundRectCallout">
            <a:avLst>
              <a:gd name="adj1" fmla="val -60519"/>
              <a:gd name="adj2" fmla="val -775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творчество</a:t>
            </a:r>
            <a:endParaRPr lang="ru-RU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2843808" y="5805264"/>
            <a:ext cx="2592288" cy="936104"/>
          </a:xfrm>
          <a:prstGeom prst="wedgeRoundRectCallout">
            <a:avLst>
              <a:gd name="adj1" fmla="val -4372"/>
              <a:gd name="adj2" fmla="val -9813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воображение</a:t>
            </a:r>
            <a:endParaRPr lang="ru-RU" dirty="0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155526" y="5013176"/>
            <a:ext cx="2256234" cy="792088"/>
          </a:xfrm>
          <a:prstGeom prst="wedgeRoundRectCallout">
            <a:avLst>
              <a:gd name="adj1" fmla="val 45043"/>
              <a:gd name="adj2" fmla="val -12635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фантазия</a:t>
            </a:r>
            <a:endParaRPr lang="ru-RU" dirty="0"/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2627784" y="1592796"/>
            <a:ext cx="2448272" cy="468052"/>
          </a:xfrm>
          <a:prstGeom prst="wedgeRoundRectCallout">
            <a:avLst>
              <a:gd name="adj1" fmla="val 9461"/>
              <a:gd name="adj2" fmla="val 11893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общительность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30989473"/>
              </p:ext>
            </p:extLst>
          </p:nvPr>
        </p:nvGraphicFramePr>
        <p:xfrm>
          <a:off x="611560" y="676920"/>
          <a:ext cx="8208912" cy="570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91045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39471D"/>
                </a:solidFill>
              </a:rPr>
              <a:t>Основные отличия</a:t>
            </a:r>
            <a:endParaRPr lang="ru-RU" sz="4800" b="1" dirty="0">
              <a:solidFill>
                <a:srgbClr val="39471D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001574"/>
              </p:ext>
            </p:extLst>
          </p:nvPr>
        </p:nvGraphicFramePr>
        <p:xfrm>
          <a:off x="214282" y="1052736"/>
          <a:ext cx="864399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518634" y="332656"/>
            <a:ext cx="8301838" cy="6270482"/>
            <a:chOff x="214282" y="157163"/>
            <a:chExt cx="8661431" cy="654208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" y="157163"/>
              <a:ext cx="8609013" cy="6542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Облако 9"/>
            <p:cNvSpPr/>
            <p:nvPr/>
          </p:nvSpPr>
          <p:spPr>
            <a:xfrm>
              <a:off x="214282" y="3500438"/>
              <a:ext cx="2214546" cy="1643058"/>
            </a:xfrm>
            <a:prstGeom prst="cloud">
              <a:avLst/>
            </a:prstGeom>
            <a:gradFill flip="none" rotWithShape="1">
              <a:gsLst>
                <a:gs pos="36000">
                  <a:srgbClr val="CC00FF"/>
                </a:gs>
                <a:gs pos="36000">
                  <a:srgbClr val="CC00FF"/>
                </a:gs>
                <a:gs pos="36000">
                  <a:srgbClr val="CC00FF"/>
                </a:gs>
                <a:gs pos="36000">
                  <a:srgbClr val="CC00FF"/>
                </a:gs>
                <a:gs pos="36000">
                  <a:srgbClr val="CC00FF"/>
                </a:gs>
                <a:gs pos="36000">
                  <a:srgbClr val="CC00FF"/>
                </a:gs>
                <a:gs pos="38000">
                  <a:srgbClr val="CC00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4200000" scaled="0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chemeClr val="tx1"/>
                  </a:solidFill>
                </a:rPr>
                <a:t>Чтение худ. литературы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0968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" name="Picture 2" descr="http://images.forwallpaper.com/files/thumbs/preview/110/1101203__nouman-songs-chala-background-tanhai-waterfall-childhood-gallery-dream-javaid_p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068960"/>
            <a:ext cx="5483043" cy="34290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59832" y="669319"/>
            <a:ext cx="52565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8" y="0"/>
            <a:ext cx="2334491" cy="19888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1770" t="11667" r="32813" b="7500"/>
          <a:stretch>
            <a:fillRect/>
          </a:stretch>
        </p:blipFill>
        <p:spPr bwMode="auto">
          <a:xfrm>
            <a:off x="2267744" y="64834"/>
            <a:ext cx="4680520" cy="667653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7" y="0"/>
            <a:ext cx="1769616" cy="1507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Утвержден приказом Министерства образования и науки Российской Федерации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от 17 октября 2013 г. № 1155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295435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7" y="0"/>
            <a:ext cx="1769616" cy="1507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4271" y="1628800"/>
            <a:ext cx="8229600" cy="15841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Стандарт разработан на основе Конституции РФ и законодательства РФ с учётом Конвенции ООН о правах ребёнка…</a:t>
            </a:r>
            <a:endParaRPr lang="ru-RU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2050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6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7" y="0"/>
            <a:ext cx="1769616" cy="1507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7" y="0"/>
            <a:ext cx="1769616" cy="15076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39752" y="98072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/>
              <a:t>В Стандарте учитываются: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584" y="2204864"/>
            <a:ext cx="80648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индивидуальные потребности ребенка, связанные с его жизненной </a:t>
            </a:r>
            <a:r>
              <a:rPr lang="ru-RU" sz="3600" dirty="0" smtClean="0"/>
              <a:t>ситуацией </a:t>
            </a:r>
            <a:r>
              <a:rPr lang="ru-RU" sz="3600" dirty="0"/>
              <a:t>и состоянием </a:t>
            </a:r>
            <a:r>
              <a:rPr lang="ru-RU" sz="3600" dirty="0" smtClean="0"/>
              <a:t>здоровья;</a:t>
            </a:r>
          </a:p>
          <a:p>
            <a:endParaRPr lang="ru-RU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возможности освоения ребенком Программы 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9429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7" y="0"/>
            <a:ext cx="1769616" cy="15076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79712" y="548680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/>
              <a:t>Основные принципы дошкольного образования: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568" y="1988200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/>
              <a:t>п</a:t>
            </a:r>
            <a:r>
              <a:rPr lang="ru-RU" sz="2800" dirty="0" smtClean="0"/>
              <a:t>олноценное проживание этапов детства;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ребёнок – субъект образования;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/>
              <a:t>с</a:t>
            </a:r>
            <a:r>
              <a:rPr lang="ru-RU" sz="2800" dirty="0" smtClean="0"/>
              <a:t>отрудничество детей и взрослых;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поддержка инициативы детей;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сотрудничество организации с семьёй;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приобщение детей к социокультурным нормам;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формирование познавательных интересов;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возрастная адекватность образования;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учёт этнокультурной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24350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92211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Цели Стандарта: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44216"/>
            <a:ext cx="8472518" cy="5069160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ru-RU" sz="4400" dirty="0" smtClean="0"/>
              <a:t>повышение социального статуса дошкольного образования;</a:t>
            </a:r>
          </a:p>
          <a:p>
            <a:pPr marL="0" lvl="0" indent="0" algn="just">
              <a:buNone/>
            </a:pPr>
            <a:endParaRPr lang="ru-RU" sz="4400" dirty="0" smtClean="0"/>
          </a:p>
          <a:p>
            <a:pPr lvl="0" algn="just"/>
            <a:r>
              <a:rPr lang="ru-RU" sz="4400" dirty="0" smtClean="0"/>
              <a:t>обеспечение равенства возможностей для каждого ребёнка в получении качественного дошкольного образования;</a:t>
            </a:r>
          </a:p>
          <a:p>
            <a:pPr marL="0" lvl="0" indent="0" algn="just">
              <a:buNone/>
            </a:pPr>
            <a:endParaRPr lang="ru-RU" sz="4400" dirty="0" smtClean="0"/>
          </a:p>
          <a:p>
            <a:pPr lvl="0" algn="just"/>
            <a:r>
              <a:rPr lang="ru-RU" sz="4400" dirty="0" smtClean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marL="0" lvl="0" indent="0" algn="just">
              <a:buNone/>
            </a:pPr>
            <a:endParaRPr lang="ru-RU" sz="4400" dirty="0" smtClean="0"/>
          </a:p>
          <a:p>
            <a:pPr lvl="0" algn="just"/>
            <a:r>
              <a:rPr lang="ru-RU" sz="4400" dirty="0" smtClean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7" y="0"/>
            <a:ext cx="1769616" cy="1507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808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охрана и укрепление здоровья детей</a:t>
            </a:r>
            <a:r>
              <a:rPr lang="ru-RU" sz="2000" dirty="0"/>
              <a:t>;</a:t>
            </a:r>
            <a:endParaRPr lang="ru-RU" sz="2000" dirty="0" smtClean="0"/>
          </a:p>
          <a:p>
            <a:pPr algn="just"/>
            <a:r>
              <a:rPr lang="ru-RU" sz="2000" dirty="0" smtClean="0"/>
              <a:t>обеспечение равных возможностей для полноценного развития;</a:t>
            </a:r>
          </a:p>
          <a:p>
            <a:pPr algn="just"/>
            <a:r>
              <a:rPr lang="ru-RU" sz="2000" dirty="0" smtClean="0"/>
              <a:t>обеспечение преемственности целей, задач и содержания образования, реализуемых в рамках образовательных программ различных уровней;</a:t>
            </a:r>
          </a:p>
          <a:p>
            <a:pPr algn="just"/>
            <a:r>
              <a:rPr lang="ru-RU" sz="2000" dirty="0" smtClean="0"/>
              <a:t>создание благоприятных условий развития детей;</a:t>
            </a:r>
          </a:p>
          <a:p>
            <a:pPr algn="just"/>
            <a:r>
              <a:rPr lang="ru-RU" sz="2000" dirty="0" smtClean="0"/>
              <a:t>объединение </a:t>
            </a:r>
            <a:r>
              <a:rPr lang="ru-RU" sz="2000" dirty="0"/>
              <a:t>обучения и воспитания в целостный образовательный </a:t>
            </a:r>
            <a:r>
              <a:rPr lang="ru-RU" sz="2000" dirty="0" smtClean="0"/>
              <a:t>процесс;</a:t>
            </a:r>
          </a:p>
          <a:p>
            <a:pPr algn="just"/>
            <a:r>
              <a:rPr lang="ru-RU" sz="2000" dirty="0" smtClean="0"/>
              <a:t>формирование </a:t>
            </a:r>
            <a:r>
              <a:rPr lang="ru-RU" sz="2000" dirty="0"/>
              <a:t>общей культуры личности </a:t>
            </a:r>
            <a:r>
              <a:rPr lang="ru-RU" sz="2000" dirty="0" smtClean="0"/>
              <a:t>детей;</a:t>
            </a:r>
          </a:p>
          <a:p>
            <a:pPr algn="just"/>
            <a:r>
              <a:rPr lang="ru-RU" sz="2000" dirty="0" smtClean="0"/>
              <a:t>обеспечение </a:t>
            </a:r>
            <a:r>
              <a:rPr lang="ru-RU" sz="2000" dirty="0"/>
              <a:t>вариативности и разнообразия содержания </a:t>
            </a:r>
            <a:r>
              <a:rPr lang="ru-RU" sz="2000" dirty="0" smtClean="0"/>
              <a:t>Программ;</a:t>
            </a:r>
          </a:p>
          <a:p>
            <a:pPr algn="just"/>
            <a:r>
              <a:rPr lang="ru-RU" sz="2000" dirty="0"/>
              <a:t>формирования социокультурной </a:t>
            </a:r>
            <a:r>
              <a:rPr lang="ru-RU" sz="2000" dirty="0" smtClean="0"/>
              <a:t>среды;</a:t>
            </a:r>
          </a:p>
          <a:p>
            <a:pPr algn="just"/>
            <a:r>
              <a:rPr lang="ru-RU" sz="2000" dirty="0"/>
              <a:t>обеспечения психолого-педагогической поддержки семьи и повышения компетентности </a:t>
            </a:r>
            <a:r>
              <a:rPr lang="ru-RU" sz="2000" dirty="0" smtClean="0"/>
              <a:t>родителей.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71525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Задачи Стандарта: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7" y="0"/>
            <a:ext cx="1769616" cy="1507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Стандарт – основа для: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525824"/>
            <a:ext cx="8435280" cy="5143536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разработки  основной образовательной Программы</a:t>
            </a:r>
            <a:r>
              <a:rPr lang="ru-RU" sz="2400" dirty="0"/>
              <a:t>;</a:t>
            </a:r>
          </a:p>
          <a:p>
            <a:r>
              <a:rPr lang="ru-RU" sz="2400" dirty="0" smtClean="0"/>
              <a:t>разработки примерных </a:t>
            </a:r>
            <a:r>
              <a:rPr lang="ru-RU" sz="2400" dirty="0"/>
              <a:t>образовательных программ 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 smtClean="0"/>
              <a:t>разработки </a:t>
            </a:r>
            <a:r>
              <a:rPr lang="ru-RU" sz="2400" dirty="0"/>
              <a:t>нормативов финансового обеспечения </a:t>
            </a:r>
            <a:r>
              <a:rPr lang="ru-RU" sz="2400" dirty="0" smtClean="0"/>
              <a:t>и </a:t>
            </a:r>
            <a:r>
              <a:rPr lang="ru-RU" sz="2400" dirty="0"/>
              <a:t>нормативных затрат на оказание </a:t>
            </a:r>
            <a:r>
              <a:rPr lang="ru-RU" sz="2400" dirty="0" smtClean="0"/>
              <a:t> </a:t>
            </a:r>
            <a:r>
              <a:rPr lang="ru-RU" sz="2400" dirty="0"/>
              <a:t>услуги в сфере дошкольного образования;</a:t>
            </a:r>
          </a:p>
          <a:p>
            <a:r>
              <a:rPr lang="ru-RU" sz="2400" dirty="0" smtClean="0"/>
              <a:t>объективной </a:t>
            </a:r>
            <a:r>
              <a:rPr lang="ru-RU" sz="2400" dirty="0"/>
              <a:t>оценки соответствия образовательной деятельности Организации требованиям Стандарта;</a:t>
            </a:r>
          </a:p>
          <a:p>
            <a:r>
              <a:rPr lang="ru-RU" sz="2400" dirty="0" smtClean="0"/>
              <a:t>формирования </a:t>
            </a:r>
            <a:r>
              <a:rPr lang="ru-RU" sz="2400" dirty="0"/>
              <a:t>содержания профессионального образования и дополнительного профессионального образования педагогических работников, а также проведения их аттестации;</a:t>
            </a:r>
          </a:p>
          <a:p>
            <a:r>
              <a:rPr lang="ru-RU" sz="2400" dirty="0" smtClean="0"/>
              <a:t>оказания </a:t>
            </a:r>
            <a:r>
              <a:rPr lang="ru-RU" sz="2400" dirty="0"/>
              <a:t>помощи </a:t>
            </a:r>
            <a:r>
              <a:rPr lang="ru-RU" sz="2400" dirty="0" smtClean="0"/>
              <a:t>родителям в </a:t>
            </a:r>
            <a:r>
              <a:rPr lang="ru-RU" sz="2400" dirty="0"/>
              <a:t>воспитании </a:t>
            </a:r>
            <a:r>
              <a:rPr lang="ru-RU" sz="2400" dirty="0" smtClean="0"/>
              <a:t>детей.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7" y="0"/>
            <a:ext cx="1769616" cy="1507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795</TotalTime>
  <Words>495</Words>
  <Application>Microsoft Office PowerPoint</Application>
  <PresentationFormat>Экран (4:3)</PresentationFormat>
  <Paragraphs>107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Изучаем ФГОС </vt:lpstr>
      <vt:lpstr>Презентация PowerPoint</vt:lpstr>
      <vt:lpstr>Утвержден приказом Министерства образования и науки Российской Федерации от 17 октября 2013 г. № 1155</vt:lpstr>
      <vt:lpstr>Презентация PowerPoint</vt:lpstr>
      <vt:lpstr>Презентация PowerPoint</vt:lpstr>
      <vt:lpstr>Презентация PowerPoint</vt:lpstr>
      <vt:lpstr>Цели Стандарта:</vt:lpstr>
      <vt:lpstr>Задачи Стандарта:</vt:lpstr>
      <vt:lpstr>Стандарт – основа для: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отличия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Lena</cp:lastModifiedBy>
  <cp:revision>77</cp:revision>
  <dcterms:created xsi:type="dcterms:W3CDTF">2013-12-02T16:12:05Z</dcterms:created>
  <dcterms:modified xsi:type="dcterms:W3CDTF">2014-09-14T06:34:18Z</dcterms:modified>
</cp:coreProperties>
</file>