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5589" autoAdjust="0"/>
  </p:normalViewPr>
  <p:slideViewPr>
    <p:cSldViewPr>
      <p:cViewPr varScale="1">
        <p:scale>
          <a:sx n="62" d="100"/>
          <a:sy n="6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5D0E-6C3A-4D8E-BE42-D5FD40CAFB76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A9A47-E1F4-4300-B534-90AF4CACD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A9A47-E1F4-4300-B534-90AF4CACDA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2E600-5509-442C-94AE-BD0DC89B3AA8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C7E34-1054-44FA-9011-EFD7F519B6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10672-09EC-41CC-B0FE-074A3736C1DF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49F8D-BA7A-4BAB-8255-BC01C0BBE4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45ABD-3D60-4AFD-80A0-4BDCF8FEB421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E2262-6EBF-4660-A0F3-8978AC90D1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E9A2-E448-4549-95C2-DD2FC74AABD0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FEC5A-EB7C-4031-AC4D-6884F47E5C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CBCC8-A353-4868-99FB-ED5B324752D8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141BA-34CF-40E7-81BC-4ADBF2CD0B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3EFB4-BB4E-491C-AAD1-8EA2234760CF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BF119-6EE7-4530-9AA5-0941DA7F7F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C9F23-1E2C-4B76-A2E2-C58C8890DEFE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727F2-B6FB-4192-9738-321D28EF0E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7766B-6F03-4987-8C96-56F7DEF19211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CFFE2-8695-4EBE-A51E-6496DAD06E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04FFB-158F-4A76-9069-802ACA4565E8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18AC6-031F-4043-BFDE-F8DD69E436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7C64-ACFE-4CD6-BC47-2050CE13BAE3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C9607-EECC-4E46-8811-7E70C31472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BDECB-336A-429C-A1CD-B56D25AACDD3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99476-F138-4657-B902-582BEC083D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74CA1A-397A-4320-805C-15B182051482}" type="datetimeFigureOut">
              <a:rPr lang="ru-RU" smtClean="0"/>
              <a:pPr>
                <a:defRPr/>
              </a:pPr>
              <a:t>18.10.2014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E919A2-A847-4C77-878F-F751C448B4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.gif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08303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ад №93»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501008"/>
            <a:ext cx="7715250" cy="2592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ПРЕЗЕНТАЦИЯ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«ЗАНЯТИЕ ПО ФИЗИЧЕСКОЙ КУЛЬТУРЕ В ДЕТСКОМ САДУ».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Тальникова </a:t>
            </a:r>
            <a:r>
              <a:rPr lang="ru-RU" sz="2800" dirty="0" smtClean="0">
                <a:cs typeface="Times New Roman" pitchFamily="18" charset="0"/>
              </a:rPr>
              <a:t>М.В..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851104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Упражнения для туловища и шеи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0" y="1700808"/>
            <a:ext cx="5148064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Наклоны, повороты, круговые движения головой.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Повороты головы и туловища вправо, влево.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Круговые движения туловища 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Поднимание и опускание туловища лежа на животе , на спине.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Расслабление мышц тела из положения сидя, лежа.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851104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Упражнения для ног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0" y="1700808"/>
            <a:ext cx="5868144" cy="49117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Поднимание и опускание ног из исходных положений.   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Сгибание и выпрямление ног.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Махи ногами вперед, назад в стороны.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Приседы и </a:t>
            </a:r>
            <a:r>
              <a:rPr lang="ru-RU" b="1" dirty="0" err="1" smtClean="0">
                <a:solidFill>
                  <a:srgbClr val="002060"/>
                </a:solidFill>
              </a:rPr>
              <a:t>полуприседы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 Удержания ног в разных положениях.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6. Круговые движения стоп ног из разных исходных положений.</a:t>
            </a:r>
          </a:p>
          <a:p>
            <a:pPr marL="593725" indent="-457200">
              <a:buFont typeface="Wingdings 2" pitchFamily="18" charset="2"/>
              <a:buNone/>
            </a:pPr>
            <a:endParaRPr lang="ru-RU" sz="2000" dirty="0" smtClean="0"/>
          </a:p>
          <a:p>
            <a:pPr marL="593725" indent="-457200">
              <a:buFont typeface="Wingdings 2" pitchFamily="18" charset="2"/>
              <a:buNone/>
            </a:pPr>
            <a:r>
              <a:rPr lang="ru-RU" sz="2000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Использование предметов в ОРУ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580112" cy="57332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Использование в ОРУ предметов создает у детей интерес к занятиям, оказывают значительное влияние на освоение движений, развитие  двигательных качеств и способностей. Как правило из предметов чаще всего используют обручи, мячи, гимнастические палки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3400"/>
            <a:ext cx="7427168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2.2. Упражнения на развитие основных видов движений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2068750"/>
            <a:ext cx="5328592" cy="47183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После комплекса ОРУ следуют упражнения на развитие основных видов движений: бег, прыжки, лазание и ползание. Эти упражнения рекомендуется распределять по степени интенсивности движений</a:t>
            </a: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( высокой, средней, низкой).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3400"/>
            <a:ext cx="7283152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2.3. Подвижная игра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5256584" cy="512889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Основная часть занятия заканчивается общей подвижной игрой. Двигательная деятельность ребенка в игре вовлекает в работу разнообразные мышцы, способствуя рассеянной мышечной нагрузке, предупреждая утомляемость.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3400"/>
            <a:ext cx="7571184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 3. Заключительная часть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5616624" cy="47688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В эту часть занятия входят: ходьба с постепенным замедлением темпа, включением дыхательных упражнений. Нужно учить детей дышать носом естественно и без задержки, при это особое внимание обращать на момент выдоха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3400"/>
            <a:ext cx="6923112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ВЫВОДЫ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5508104" cy="469741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На протяжении занятия в организме ребенка происходят следующие изменения: повышается работоспособность, улучшается работа органов и систем организма и в связи с этим происходит повышение эмоционального состояния.</a:t>
            </a:r>
          </a:p>
        </p:txBody>
      </p:sp>
      <p:pic>
        <p:nvPicPr>
          <p:cNvPr id="4" name="Рисунок 3" descr="DSCF2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275855" cy="2456891"/>
          </a:xfrm>
          <a:prstGeom prst="rect">
            <a:avLst/>
          </a:prstGeom>
        </p:spPr>
      </p:pic>
      <p:pic>
        <p:nvPicPr>
          <p:cNvPr id="5" name="Рисунок 4" descr="DSCF2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56388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048672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Источники: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7776863" cy="4895949"/>
          </a:xfrm>
        </p:spPr>
        <p:txBody>
          <a:bodyPr/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  </a:t>
            </a:r>
            <a:r>
              <a:rPr lang="ru-RU" sz="2000" b="1" dirty="0" smtClean="0">
                <a:solidFill>
                  <a:srgbClr val="002060"/>
                </a:solidFill>
              </a:rPr>
              <a:t>Фотографии из архива «ДЕТСКИЙ САД №93»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  А.Е. </a:t>
            </a:r>
            <a:r>
              <a:rPr lang="ru-RU" sz="2000" dirty="0" err="1" smtClean="0">
                <a:solidFill>
                  <a:srgbClr val="002060"/>
                </a:solidFill>
              </a:rPr>
              <a:t>Занозина</a:t>
            </a:r>
            <a:r>
              <a:rPr lang="ru-RU" sz="2000" dirty="0" smtClean="0">
                <a:solidFill>
                  <a:srgbClr val="002060"/>
                </a:solidFill>
              </a:rPr>
              <a:t>, С.Э. Гришанина  </a:t>
            </a:r>
            <a:r>
              <a:rPr lang="ru-RU" sz="2000" b="1" dirty="0" smtClean="0">
                <a:solidFill>
                  <a:srgbClr val="002060"/>
                </a:solidFill>
              </a:rPr>
              <a:t>Перспективное планирование физкультурных занятий в детском саду.</a:t>
            </a:r>
            <a:r>
              <a:rPr lang="ru-RU" sz="2000" dirty="0" smtClean="0">
                <a:solidFill>
                  <a:srgbClr val="002060"/>
                </a:solidFill>
              </a:rPr>
              <a:t> – М.; </a:t>
            </a:r>
            <a:r>
              <a:rPr lang="ru-RU" sz="2000" dirty="0" err="1" smtClean="0">
                <a:solidFill>
                  <a:srgbClr val="002060"/>
                </a:solidFill>
              </a:rPr>
              <a:t>Линика</a:t>
            </a:r>
            <a:r>
              <a:rPr lang="ru-RU" sz="2000" dirty="0" smtClean="0">
                <a:solidFill>
                  <a:srgbClr val="002060"/>
                </a:solidFill>
              </a:rPr>
              <a:t> – Пресс,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2008. – 80 с.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3. </a:t>
            </a:r>
            <a:r>
              <a:rPr lang="ru-RU" sz="2000" dirty="0" err="1" smtClean="0">
                <a:solidFill>
                  <a:srgbClr val="002060"/>
                </a:solidFill>
              </a:rPr>
              <a:t>Рунова</a:t>
            </a:r>
            <a:r>
              <a:rPr lang="ru-RU" sz="2000" dirty="0" smtClean="0">
                <a:solidFill>
                  <a:srgbClr val="002060"/>
                </a:solidFill>
              </a:rPr>
              <a:t> М.А.  </a:t>
            </a:r>
            <a:r>
              <a:rPr lang="ru-RU" sz="2000" b="1" dirty="0" smtClean="0">
                <a:solidFill>
                  <a:srgbClr val="002060"/>
                </a:solidFill>
              </a:rPr>
              <a:t>Двигательная активность ребенка в детском саду</a:t>
            </a:r>
            <a:r>
              <a:rPr lang="ru-RU" sz="2000" dirty="0" smtClean="0">
                <a:solidFill>
                  <a:srgbClr val="002060"/>
                </a:solidFill>
              </a:rPr>
              <a:t>. – М.; </a:t>
            </a:r>
            <a:r>
              <a:rPr lang="ru-RU" sz="2000" dirty="0" err="1" smtClean="0">
                <a:solidFill>
                  <a:srgbClr val="002060"/>
                </a:solidFill>
              </a:rPr>
              <a:t>Мозайка</a:t>
            </a:r>
            <a:r>
              <a:rPr lang="ru-RU" sz="2000" dirty="0" smtClean="0">
                <a:solidFill>
                  <a:srgbClr val="002060"/>
                </a:solidFill>
              </a:rPr>
              <a:t> – Синтез, 2000. – 256с.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 Вавилова Е.Н. </a:t>
            </a:r>
            <a:r>
              <a:rPr lang="ru-RU" sz="2000" b="1" dirty="0" smtClean="0">
                <a:solidFill>
                  <a:srgbClr val="002060"/>
                </a:solidFill>
              </a:rPr>
              <a:t>Развивайте  у дошкольников силу, ловкость, выносливость. </a:t>
            </a:r>
            <a:r>
              <a:rPr lang="ru-RU" sz="2000" dirty="0" smtClean="0">
                <a:solidFill>
                  <a:srgbClr val="002060"/>
                </a:solidFill>
              </a:rPr>
              <a:t>М.; Просвещение, 1984.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0"/>
            <a:ext cx="190770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328591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2" action="ppaction://hlinksldjump"/>
              </a:rPr>
              <a:t>. ВВЕДЕНИЕ.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3" action="ppaction://hlinksldjump"/>
              </a:rPr>
              <a:t>. СТРУКТУРА ЗАНЯТИЯ ПО ФИЗИЧЕСКОЙ КУЛЬТУРЕ В ДЕТСКОМ САДУ.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4" action="ppaction://hlinksldjump"/>
              </a:rPr>
              <a:t>1. Вводная часть.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5" action="ppaction://hlinksldjump"/>
              </a:rPr>
              <a:t>2. Основная часть.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  <a:hlinkClick r:id="rId6" action="ppaction://hlinksldjump"/>
              </a:rPr>
              <a:t>2.1. Упражнения общеразвивающего воздействия.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  <a:hlinkClick r:id="rId7" action="ppaction://hlinksldjump"/>
              </a:rPr>
              <a:t>2.2. Упражнения на развитие основных видов движения.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  <a:hlinkClick r:id="rId8" action="ppaction://hlinksldjump"/>
              </a:rPr>
              <a:t> 2.3. Подвижная игра.</a:t>
            </a:r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9" action="ppaction://hlinksldjump"/>
              </a:rPr>
              <a:t>3. Заключительная часть.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III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  <a:hlinkClick r:id="rId10" action="ppaction://hlinksldjump"/>
              </a:rPr>
              <a:t>. ВЫВОДЫ.</a:t>
            </a:r>
            <a:endParaRPr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013176"/>
            <a:ext cx="1931665" cy="170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ВВЕДЕНИЕ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1288589"/>
            <a:ext cx="5472608" cy="5544616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занятия  определяется поставленными задачами и особенностями организма ребенка.  Исходя из этого , в физкультурном занятии выделяют условно три основные части: </a:t>
            </a:r>
            <a:r>
              <a:rPr lang="ru-RU" b="1" u="sng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вводную, основную, заключительную.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4" name="Рисунок 3" descr="DSC_0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4837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99704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Структура занятия по физической культуре в детском саду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5472608" cy="5229199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Каждая из частей занятия по физической культуре решает определенные задачи, в соответствии с которыми подбираются упражнения, продумывается методика их проведения, заранее производится подготовка для занятия зала и инвентаря.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DSC_0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132856"/>
            <a:ext cx="3976128" cy="337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3400"/>
            <a:ext cx="7211144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1. Вводная часть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1772816"/>
            <a:ext cx="5400600" cy="4824536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Вводная часть направлена на повышение  эмоционального настроя детей, активизацию их внимания и постепенную подготовку организма к выполнению более сложных упражнений, к более интенсивной работе в основной части занятия.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SC_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16832"/>
            <a:ext cx="313184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6657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Состав вводной части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sz="half" idx="2"/>
          </p:nvPr>
        </p:nvSpPr>
        <p:spPr>
          <a:xfrm>
            <a:off x="0" y="1628800"/>
            <a:ext cx="5508104" cy="50014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Вводная часть может состоять из различных видов ходьбы, бега, подскоков, прыжков, различных построений, несложных игровых упражнений на внимание и координацию движений, упражнений на осанку, на укрепления стопы.</a:t>
            </a:r>
          </a:p>
        </p:txBody>
      </p:sp>
      <p:pic>
        <p:nvPicPr>
          <p:cNvPr id="4" name="Рисунок 3" descr="DSC02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384376" cy="2232248"/>
          </a:xfrm>
          <a:prstGeom prst="rect">
            <a:avLst/>
          </a:prstGeom>
        </p:spPr>
      </p:pic>
      <p:pic>
        <p:nvPicPr>
          <p:cNvPr id="5" name="Рисунок 4" descr="DSCF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3984443" cy="277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677914" cy="665172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2. Основная часть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716016" cy="51260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Основная часть решает комплекс программных задач: дифференцированное  обучение основным видам движений, развитие двигательных навыков и физических качеств, тренировка функциональных возможностей организма.</a:t>
            </a:r>
          </a:p>
        </p:txBody>
      </p:sp>
      <p:pic>
        <p:nvPicPr>
          <p:cNvPr id="4" name="Рисунок 3" descr="DSCF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17646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3400"/>
            <a:ext cx="6851104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2.1. Упражнения общеразвивающего воздействия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320480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ОРУ</a:t>
            </a:r>
            <a:r>
              <a:rPr lang="ru-RU" sz="2000" b="1" dirty="0" smtClean="0">
                <a:solidFill>
                  <a:srgbClr val="002060"/>
                </a:solidFill>
              </a:rPr>
              <a:t> – специально разработанные движения для рук, ног, туловища , шеи и других частей тела, которые могут выполняться с разным мышечным напряжением, разной скоростью, амплитудой, в разном ритме и темпе.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33400"/>
            <a:ext cx="735516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Упражнения для рук и плечевого пояса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43" name="Содержимое 6"/>
          <p:cNvSpPr>
            <a:spLocks noGrp="1"/>
          </p:cNvSpPr>
          <p:nvPr>
            <p:ph sz="half" idx="2"/>
          </p:nvPr>
        </p:nvSpPr>
        <p:spPr>
          <a:xfrm>
            <a:off x="162392" y="1628800"/>
            <a:ext cx="5407889" cy="478596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1. Поднимание и опускания прямых рук вперед, вверх, в стороны.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Сгибание и разгибание рук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Круговые движения рук.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 Повороты рук внутрь и наружу.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 Взмахи и рывковые движения рук.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 Свободное потряхивание расслабленных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916</TotalTime>
  <Words>735</Words>
  <Application>Microsoft Office PowerPoint</Application>
  <PresentationFormat>Экран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мБДОУ «Детский ад №93»  </vt:lpstr>
      <vt:lpstr>СОДЕРЖАНИЕ</vt:lpstr>
      <vt:lpstr>               I. ВВЕДЕНИЕ</vt:lpstr>
      <vt:lpstr>II. Структура занятия по физической культуре в детском саду  </vt:lpstr>
      <vt:lpstr>1. Вводная часть</vt:lpstr>
      <vt:lpstr>Состав вводной части</vt:lpstr>
      <vt:lpstr>2. Основная часть</vt:lpstr>
      <vt:lpstr>2.1. Упражнения общеразвивающего воздействия</vt:lpstr>
      <vt:lpstr>Упражнения для рук и плечевого пояса</vt:lpstr>
      <vt:lpstr>Упражнения для туловища и шеи</vt:lpstr>
      <vt:lpstr>Упражнения для ног</vt:lpstr>
      <vt:lpstr>Использование предметов в ОРУ</vt:lpstr>
      <vt:lpstr>2.2. Упражнения на развитие основных видов движений</vt:lpstr>
      <vt:lpstr>2.3. Подвижная игра</vt:lpstr>
      <vt:lpstr> 3. Заключительная часть</vt:lpstr>
      <vt:lpstr>III. ВЫВОДЫ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ГОСУДАРСТВЕНОЕ ОБРАЗОВАТЕЛЬНОЕ УЧРЕЖДЕНИЕ ВЫСШЕГО ПРОФЕССИОНАЛЬНОГО ОБРАЗОВАНИЯ ГОРОДА МОСКВЫ МОСКОВСКИЙ ГОРОДСКОЙ ПЕДАГОГИЧЕСКИЙ УНИВЕРСИТЕТ  ПЕДАГОГИЧЕСКИЙ ИНСТИТУТ ФИЗИЧЕСКОЙ КУЛЬТУРЫ КАФЕДРА АДАПТИВНОЙ ФИЗИЧЕСКОЙ КУЛЬТУРЫ </dc:title>
  <dc:creator>Admin</dc:creator>
  <cp:lastModifiedBy>123</cp:lastModifiedBy>
  <cp:revision>83</cp:revision>
  <dcterms:created xsi:type="dcterms:W3CDTF">2010-11-05T17:35:17Z</dcterms:created>
  <dcterms:modified xsi:type="dcterms:W3CDTF">2014-10-18T11:11:39Z</dcterms:modified>
</cp:coreProperties>
</file>