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8" r:id="rId3"/>
    <p:sldId id="264" r:id="rId4"/>
    <p:sldId id="265" r:id="rId5"/>
    <p:sldId id="263" r:id="rId6"/>
    <p:sldId id="257" r:id="rId7"/>
    <p:sldId id="258" r:id="rId8"/>
    <p:sldId id="259" r:id="rId9"/>
    <p:sldId id="260" r:id="rId10"/>
    <p:sldId id="261" r:id="rId11"/>
    <p:sldId id="262" r:id="rId12"/>
    <p:sldId id="266" r:id="rId13"/>
    <p:sldId id="269" r:id="rId14"/>
    <p:sldId id="270" r:id="rId15"/>
    <p:sldId id="271" r:id="rId16"/>
    <p:sldId id="272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9" autoAdjust="0"/>
    <p:restoredTop sz="86380" autoAdjust="0"/>
  </p:normalViewPr>
  <p:slideViewPr>
    <p:cSldViewPr>
      <p:cViewPr varScale="1">
        <p:scale>
          <a:sx n="64" d="100"/>
          <a:sy n="64" d="100"/>
        </p:scale>
        <p:origin x="-3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551C3C-E04A-4884-8365-A24498151026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1F8FF0-73E5-4B68-8CB7-9DB17DEC0F0B}">
      <dgm:prSet phldrT="[Текст]"/>
      <dgm:spPr>
        <a:solidFill>
          <a:schemeClr val="accent1"/>
        </a:solidFill>
      </dgm:spPr>
      <dgm:t>
        <a:bodyPr/>
        <a:lstStyle/>
        <a:p>
          <a:pPr algn="ctr"/>
          <a:r>
            <a:rPr lang="ru-RU" dirty="0" smtClean="0"/>
            <a:t>Центры развития речи дошкольников</a:t>
          </a:r>
          <a:endParaRPr lang="ru-RU" dirty="0"/>
        </a:p>
      </dgm:t>
    </dgm:pt>
    <dgm:pt modelId="{91219ACE-8753-414D-9BF1-EAFD0D6A6920}" type="parTrans" cxnId="{953C4026-0ABE-4E15-80D3-C233FFEC8ED3}">
      <dgm:prSet/>
      <dgm:spPr/>
      <dgm:t>
        <a:bodyPr/>
        <a:lstStyle/>
        <a:p>
          <a:endParaRPr lang="ru-RU"/>
        </a:p>
      </dgm:t>
    </dgm:pt>
    <dgm:pt modelId="{A6E06D74-FC5C-4AC2-ACB7-2E37F2EBA884}" type="sibTrans" cxnId="{953C4026-0ABE-4E15-80D3-C233FFEC8ED3}">
      <dgm:prSet/>
      <dgm:spPr/>
      <dgm:t>
        <a:bodyPr/>
        <a:lstStyle/>
        <a:p>
          <a:endParaRPr lang="ru-RU"/>
        </a:p>
      </dgm:t>
    </dgm:pt>
    <dgm:pt modelId="{2CBB6C04-839F-414B-9F41-81CB0F0D2457}">
      <dgm:prSet phldrT="[Текст]"/>
      <dgm:spPr/>
      <dgm:t>
        <a:bodyPr/>
        <a:lstStyle/>
        <a:p>
          <a:r>
            <a:rPr lang="ru-RU" dirty="0" smtClean="0"/>
            <a:t>Литературный центр</a:t>
          </a:r>
          <a:endParaRPr lang="ru-RU" dirty="0"/>
        </a:p>
      </dgm:t>
    </dgm:pt>
    <dgm:pt modelId="{0BA6F93D-07C8-473F-8952-DE272AB6DBC2}" type="parTrans" cxnId="{42F21DBD-B8E0-4EC3-AB86-72017710A96D}">
      <dgm:prSet/>
      <dgm:spPr/>
      <dgm:t>
        <a:bodyPr/>
        <a:lstStyle/>
        <a:p>
          <a:endParaRPr lang="ru-RU"/>
        </a:p>
      </dgm:t>
    </dgm:pt>
    <dgm:pt modelId="{77F948D4-91B3-447E-9D55-0B985EE605CD}" type="sibTrans" cxnId="{42F21DBD-B8E0-4EC3-AB86-72017710A96D}">
      <dgm:prSet/>
      <dgm:spPr/>
      <dgm:t>
        <a:bodyPr/>
        <a:lstStyle/>
        <a:p>
          <a:endParaRPr lang="ru-RU"/>
        </a:p>
      </dgm:t>
    </dgm:pt>
    <dgm:pt modelId="{0B77D800-9BF2-4C17-B5A7-F7915E2FED6B}">
      <dgm:prSet phldrT="[Текст]"/>
      <dgm:spPr/>
      <dgm:t>
        <a:bodyPr/>
        <a:lstStyle/>
        <a:p>
          <a:r>
            <a:rPr lang="ru-RU" dirty="0" smtClean="0"/>
            <a:t>Центр художественно-речевого творчества</a:t>
          </a:r>
          <a:endParaRPr lang="ru-RU" dirty="0"/>
        </a:p>
      </dgm:t>
    </dgm:pt>
    <dgm:pt modelId="{E5F861F3-0C04-431A-8556-F02C3F66207C}" type="parTrans" cxnId="{AA996ADB-9C16-4C42-A21D-AA9601E6762E}">
      <dgm:prSet/>
      <dgm:spPr/>
      <dgm:t>
        <a:bodyPr/>
        <a:lstStyle/>
        <a:p>
          <a:endParaRPr lang="ru-RU"/>
        </a:p>
      </dgm:t>
    </dgm:pt>
    <dgm:pt modelId="{8C60EE55-5770-498A-A670-A5D95776FDBA}" type="sibTrans" cxnId="{AA996ADB-9C16-4C42-A21D-AA9601E6762E}">
      <dgm:prSet/>
      <dgm:spPr/>
      <dgm:t>
        <a:bodyPr/>
        <a:lstStyle/>
        <a:p>
          <a:endParaRPr lang="ru-RU"/>
        </a:p>
      </dgm:t>
    </dgm:pt>
    <dgm:pt modelId="{540697BE-2062-4BBE-9EC6-58EFCB56BEB9}">
      <dgm:prSet phldrT="[Текст]" phldr="1"/>
      <dgm:spPr>
        <a:noFill/>
      </dgm:spPr>
      <dgm:t>
        <a:bodyPr/>
        <a:lstStyle/>
        <a:p>
          <a:endParaRPr lang="ru-RU" dirty="0"/>
        </a:p>
      </dgm:t>
    </dgm:pt>
    <dgm:pt modelId="{807CD235-C67C-4C1D-A6F3-C283D826CC16}" type="parTrans" cxnId="{27CCBD22-AEDC-4D49-857E-62F1965B3948}">
      <dgm:prSet/>
      <dgm:spPr/>
      <dgm:t>
        <a:bodyPr/>
        <a:lstStyle/>
        <a:p>
          <a:endParaRPr lang="ru-RU"/>
        </a:p>
      </dgm:t>
    </dgm:pt>
    <dgm:pt modelId="{9B286406-C2F2-467B-BF66-5E61162CCC98}" type="sibTrans" cxnId="{27CCBD22-AEDC-4D49-857E-62F1965B3948}">
      <dgm:prSet/>
      <dgm:spPr/>
      <dgm:t>
        <a:bodyPr/>
        <a:lstStyle/>
        <a:p>
          <a:endParaRPr lang="ru-RU"/>
        </a:p>
      </dgm:t>
    </dgm:pt>
    <dgm:pt modelId="{0CE407DC-1391-421D-A38E-0E2B31963FA3}">
      <dgm:prSet phldrT="[Текст]" phldr="1"/>
      <dgm:spPr>
        <a:noFill/>
      </dgm:spPr>
      <dgm:t>
        <a:bodyPr/>
        <a:lstStyle/>
        <a:p>
          <a:pPr algn="l"/>
          <a:endParaRPr lang="ru-RU" dirty="0"/>
        </a:p>
      </dgm:t>
    </dgm:pt>
    <dgm:pt modelId="{2C034C53-BBA2-4C24-A3CB-B60E559266A6}" type="parTrans" cxnId="{D0DC0716-BB90-41BE-8722-0DFC094F3C56}">
      <dgm:prSet/>
      <dgm:spPr/>
      <dgm:t>
        <a:bodyPr/>
        <a:lstStyle/>
        <a:p>
          <a:endParaRPr lang="ru-RU"/>
        </a:p>
      </dgm:t>
    </dgm:pt>
    <dgm:pt modelId="{33BEF0CD-FD5C-41A7-9473-27FBB446811A}" type="sibTrans" cxnId="{D0DC0716-BB90-41BE-8722-0DFC094F3C56}">
      <dgm:prSet/>
      <dgm:spPr/>
      <dgm:t>
        <a:bodyPr/>
        <a:lstStyle/>
        <a:p>
          <a:endParaRPr lang="ru-RU"/>
        </a:p>
      </dgm:t>
    </dgm:pt>
    <dgm:pt modelId="{C3FD3E38-1A11-4B7C-AA3E-154EACA83894}" type="pres">
      <dgm:prSet presAssocID="{AC551C3C-E04A-4884-8365-A2449815102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09EF33-AE75-49FD-9F74-3FE046237BD5}" type="pres">
      <dgm:prSet presAssocID="{AC551C3C-E04A-4884-8365-A24498151026}" presName="hierFlow" presStyleCnt="0"/>
      <dgm:spPr/>
    </dgm:pt>
    <dgm:pt modelId="{B20F5441-564A-40E9-80E8-CAB968FAB412}" type="pres">
      <dgm:prSet presAssocID="{AC551C3C-E04A-4884-8365-A24498151026}" presName="firstBuf" presStyleCnt="0"/>
      <dgm:spPr/>
    </dgm:pt>
    <dgm:pt modelId="{970514FE-0FA6-4806-934C-7407B592BA52}" type="pres">
      <dgm:prSet presAssocID="{AC551C3C-E04A-4884-8365-A2449815102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DD01E05-69E9-40F0-B187-3270B961DDCF}" type="pres">
      <dgm:prSet presAssocID="{A11F8FF0-73E5-4B68-8CB7-9DB17DEC0F0B}" presName="Name14" presStyleCnt="0"/>
      <dgm:spPr/>
    </dgm:pt>
    <dgm:pt modelId="{2D80C88C-0F3B-4949-B261-71AB02F01C2D}" type="pres">
      <dgm:prSet presAssocID="{A11F8FF0-73E5-4B68-8CB7-9DB17DEC0F0B}" presName="level1Shape" presStyleLbl="node0" presStyleIdx="0" presStyleCnt="1" custScaleX="207621" custScaleY="1250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E29245-87AB-43EC-B828-43DAC9754D5D}" type="pres">
      <dgm:prSet presAssocID="{A11F8FF0-73E5-4B68-8CB7-9DB17DEC0F0B}" presName="hierChild2" presStyleCnt="0"/>
      <dgm:spPr/>
    </dgm:pt>
    <dgm:pt modelId="{AC3016AE-1EE1-4C72-8193-A510A17887CA}" type="pres">
      <dgm:prSet presAssocID="{0BA6F93D-07C8-473F-8952-DE272AB6DBC2}" presName="Name19" presStyleLbl="parChTrans1D2" presStyleIdx="0" presStyleCnt="2"/>
      <dgm:spPr/>
      <dgm:t>
        <a:bodyPr/>
        <a:lstStyle/>
        <a:p>
          <a:endParaRPr lang="ru-RU"/>
        </a:p>
      </dgm:t>
    </dgm:pt>
    <dgm:pt modelId="{06E6A7E9-8D25-4D20-9FCD-442AFFCD3006}" type="pres">
      <dgm:prSet presAssocID="{2CBB6C04-839F-414B-9F41-81CB0F0D2457}" presName="Name21" presStyleCnt="0"/>
      <dgm:spPr/>
    </dgm:pt>
    <dgm:pt modelId="{BDE1A57A-C432-4BF0-9F99-063BDA1D3C25}" type="pres">
      <dgm:prSet presAssocID="{2CBB6C04-839F-414B-9F41-81CB0F0D2457}" presName="level2Shape" presStyleLbl="node2" presStyleIdx="0" presStyleCnt="2"/>
      <dgm:spPr/>
      <dgm:t>
        <a:bodyPr/>
        <a:lstStyle/>
        <a:p>
          <a:endParaRPr lang="ru-RU"/>
        </a:p>
      </dgm:t>
    </dgm:pt>
    <dgm:pt modelId="{B16944BC-E3F4-48B3-93BA-860409DBB5FF}" type="pres">
      <dgm:prSet presAssocID="{2CBB6C04-839F-414B-9F41-81CB0F0D2457}" presName="hierChild3" presStyleCnt="0"/>
      <dgm:spPr/>
    </dgm:pt>
    <dgm:pt modelId="{80861B0F-4014-48D9-8706-0D8BF4FE6FEE}" type="pres">
      <dgm:prSet presAssocID="{E5F861F3-0C04-431A-8556-F02C3F66207C}" presName="Name19" presStyleLbl="parChTrans1D2" presStyleIdx="1" presStyleCnt="2"/>
      <dgm:spPr/>
      <dgm:t>
        <a:bodyPr/>
        <a:lstStyle/>
        <a:p>
          <a:endParaRPr lang="ru-RU"/>
        </a:p>
      </dgm:t>
    </dgm:pt>
    <dgm:pt modelId="{80C467C7-B5E0-4352-9190-05DD4FEEA956}" type="pres">
      <dgm:prSet presAssocID="{0B77D800-9BF2-4C17-B5A7-F7915E2FED6B}" presName="Name21" presStyleCnt="0"/>
      <dgm:spPr/>
    </dgm:pt>
    <dgm:pt modelId="{6C503FE1-FBF8-4457-8B16-00AE83AABD7B}" type="pres">
      <dgm:prSet presAssocID="{0B77D800-9BF2-4C17-B5A7-F7915E2FED6B}" presName="level2Shape" presStyleLbl="node2" presStyleIdx="1" presStyleCnt="2" custLinFactNeighborX="-6115" custLinFactNeighborY="-1345"/>
      <dgm:spPr/>
      <dgm:t>
        <a:bodyPr/>
        <a:lstStyle/>
        <a:p>
          <a:endParaRPr lang="ru-RU"/>
        </a:p>
      </dgm:t>
    </dgm:pt>
    <dgm:pt modelId="{54D40074-D48A-45A8-B4A3-1145A8DEE58E}" type="pres">
      <dgm:prSet presAssocID="{0B77D800-9BF2-4C17-B5A7-F7915E2FED6B}" presName="hierChild3" presStyleCnt="0"/>
      <dgm:spPr/>
    </dgm:pt>
    <dgm:pt modelId="{360F725A-EF5D-4DA6-85EE-2AE889655C35}" type="pres">
      <dgm:prSet presAssocID="{AC551C3C-E04A-4884-8365-A24498151026}" presName="bgShapesFlow" presStyleCnt="0"/>
      <dgm:spPr/>
    </dgm:pt>
    <dgm:pt modelId="{120F7A4F-6655-4FBB-BE46-E84F9C0D14E5}" type="pres">
      <dgm:prSet presAssocID="{540697BE-2062-4BBE-9EC6-58EFCB56BEB9}" presName="rectComp" presStyleCnt="0"/>
      <dgm:spPr/>
    </dgm:pt>
    <dgm:pt modelId="{5AE67F66-E3C6-48A7-977D-627148ED5E4B}" type="pres">
      <dgm:prSet presAssocID="{540697BE-2062-4BBE-9EC6-58EFCB56BEB9}" presName="bgRect" presStyleLbl="bgShp" presStyleIdx="0" presStyleCnt="2"/>
      <dgm:spPr/>
      <dgm:t>
        <a:bodyPr/>
        <a:lstStyle/>
        <a:p>
          <a:endParaRPr lang="ru-RU"/>
        </a:p>
      </dgm:t>
    </dgm:pt>
    <dgm:pt modelId="{B1E326D3-F428-4087-A7DD-29C60E0BAFC3}" type="pres">
      <dgm:prSet presAssocID="{540697BE-2062-4BBE-9EC6-58EFCB56BEB9}" presName="bgRectTx" presStyleLbl="bgShp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EBDB77-CC63-4429-AF6A-82FC7761A947}" type="pres">
      <dgm:prSet presAssocID="{540697BE-2062-4BBE-9EC6-58EFCB56BEB9}" presName="spComp" presStyleCnt="0"/>
      <dgm:spPr/>
    </dgm:pt>
    <dgm:pt modelId="{5A8BB57A-5C6A-4E19-BBDB-DC313AE8E7BC}" type="pres">
      <dgm:prSet presAssocID="{540697BE-2062-4BBE-9EC6-58EFCB56BEB9}" presName="vSp" presStyleCnt="0"/>
      <dgm:spPr/>
    </dgm:pt>
    <dgm:pt modelId="{E0693563-D8D2-41A9-801E-DF19D63ED67C}" type="pres">
      <dgm:prSet presAssocID="{0CE407DC-1391-421D-A38E-0E2B31963FA3}" presName="rectComp" presStyleCnt="0"/>
      <dgm:spPr/>
    </dgm:pt>
    <dgm:pt modelId="{0AD12C45-ABBF-4CC1-868F-7FFA2956971F}" type="pres">
      <dgm:prSet presAssocID="{0CE407DC-1391-421D-A38E-0E2B31963FA3}" presName="bgRect" presStyleLbl="bgShp" presStyleIdx="1" presStyleCnt="2"/>
      <dgm:spPr/>
      <dgm:t>
        <a:bodyPr/>
        <a:lstStyle/>
        <a:p>
          <a:endParaRPr lang="ru-RU"/>
        </a:p>
      </dgm:t>
    </dgm:pt>
    <dgm:pt modelId="{577BDBD5-3CAE-4FF0-AC64-820808286525}" type="pres">
      <dgm:prSet presAssocID="{0CE407DC-1391-421D-A38E-0E2B31963FA3}" presName="bgRectTx" presStyleLbl="bgShp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FF5EF8-380C-4426-99DE-3003F90D8894}" type="presOf" srcId="{0CE407DC-1391-421D-A38E-0E2B31963FA3}" destId="{0AD12C45-ABBF-4CC1-868F-7FFA2956971F}" srcOrd="0" destOrd="0" presId="urn:microsoft.com/office/officeart/2005/8/layout/hierarchy6"/>
    <dgm:cxn modelId="{D0DC0716-BB90-41BE-8722-0DFC094F3C56}" srcId="{AC551C3C-E04A-4884-8365-A24498151026}" destId="{0CE407DC-1391-421D-A38E-0E2B31963FA3}" srcOrd="2" destOrd="0" parTransId="{2C034C53-BBA2-4C24-A3CB-B60E559266A6}" sibTransId="{33BEF0CD-FD5C-41A7-9473-27FBB446811A}"/>
    <dgm:cxn modelId="{F3DF72B8-CD4C-46D5-8D6E-4E671A3C188D}" type="presOf" srcId="{AC551C3C-E04A-4884-8365-A24498151026}" destId="{C3FD3E38-1A11-4B7C-AA3E-154EACA83894}" srcOrd="0" destOrd="0" presId="urn:microsoft.com/office/officeart/2005/8/layout/hierarchy6"/>
    <dgm:cxn modelId="{953C4026-0ABE-4E15-80D3-C233FFEC8ED3}" srcId="{AC551C3C-E04A-4884-8365-A24498151026}" destId="{A11F8FF0-73E5-4B68-8CB7-9DB17DEC0F0B}" srcOrd="0" destOrd="0" parTransId="{91219ACE-8753-414D-9BF1-EAFD0D6A6920}" sibTransId="{A6E06D74-FC5C-4AC2-ACB7-2E37F2EBA884}"/>
    <dgm:cxn modelId="{ED847F1A-1FF7-407E-95B9-2D3A8A1D3B64}" type="presOf" srcId="{0B77D800-9BF2-4C17-B5A7-F7915E2FED6B}" destId="{6C503FE1-FBF8-4457-8B16-00AE83AABD7B}" srcOrd="0" destOrd="0" presId="urn:microsoft.com/office/officeart/2005/8/layout/hierarchy6"/>
    <dgm:cxn modelId="{3FF2926C-3C58-4A47-B892-B24B6A09C6CC}" type="presOf" srcId="{0CE407DC-1391-421D-A38E-0E2B31963FA3}" destId="{577BDBD5-3CAE-4FF0-AC64-820808286525}" srcOrd="1" destOrd="0" presId="urn:microsoft.com/office/officeart/2005/8/layout/hierarchy6"/>
    <dgm:cxn modelId="{FFE3F1FC-7EEF-42D0-AA93-84D03B9697CE}" type="presOf" srcId="{2CBB6C04-839F-414B-9F41-81CB0F0D2457}" destId="{BDE1A57A-C432-4BF0-9F99-063BDA1D3C25}" srcOrd="0" destOrd="0" presId="urn:microsoft.com/office/officeart/2005/8/layout/hierarchy6"/>
    <dgm:cxn modelId="{BB45D0D8-C0C8-4371-810E-9998E654AD69}" type="presOf" srcId="{540697BE-2062-4BBE-9EC6-58EFCB56BEB9}" destId="{B1E326D3-F428-4087-A7DD-29C60E0BAFC3}" srcOrd="1" destOrd="0" presId="urn:microsoft.com/office/officeart/2005/8/layout/hierarchy6"/>
    <dgm:cxn modelId="{E931099A-88A0-4451-8EA0-5B1551C1323A}" type="presOf" srcId="{540697BE-2062-4BBE-9EC6-58EFCB56BEB9}" destId="{5AE67F66-E3C6-48A7-977D-627148ED5E4B}" srcOrd="0" destOrd="0" presId="urn:microsoft.com/office/officeart/2005/8/layout/hierarchy6"/>
    <dgm:cxn modelId="{CE33C5C6-9FFA-4D82-BCC5-3FB87368862B}" type="presOf" srcId="{A11F8FF0-73E5-4B68-8CB7-9DB17DEC0F0B}" destId="{2D80C88C-0F3B-4949-B261-71AB02F01C2D}" srcOrd="0" destOrd="0" presId="urn:microsoft.com/office/officeart/2005/8/layout/hierarchy6"/>
    <dgm:cxn modelId="{42F21DBD-B8E0-4EC3-AB86-72017710A96D}" srcId="{A11F8FF0-73E5-4B68-8CB7-9DB17DEC0F0B}" destId="{2CBB6C04-839F-414B-9F41-81CB0F0D2457}" srcOrd="0" destOrd="0" parTransId="{0BA6F93D-07C8-473F-8952-DE272AB6DBC2}" sibTransId="{77F948D4-91B3-447E-9D55-0B985EE605CD}"/>
    <dgm:cxn modelId="{27CCBD22-AEDC-4D49-857E-62F1965B3948}" srcId="{AC551C3C-E04A-4884-8365-A24498151026}" destId="{540697BE-2062-4BBE-9EC6-58EFCB56BEB9}" srcOrd="1" destOrd="0" parTransId="{807CD235-C67C-4C1D-A6F3-C283D826CC16}" sibTransId="{9B286406-C2F2-467B-BF66-5E61162CCC98}"/>
    <dgm:cxn modelId="{AA996ADB-9C16-4C42-A21D-AA9601E6762E}" srcId="{A11F8FF0-73E5-4B68-8CB7-9DB17DEC0F0B}" destId="{0B77D800-9BF2-4C17-B5A7-F7915E2FED6B}" srcOrd="1" destOrd="0" parTransId="{E5F861F3-0C04-431A-8556-F02C3F66207C}" sibTransId="{8C60EE55-5770-498A-A670-A5D95776FDBA}"/>
    <dgm:cxn modelId="{70CB48DB-7CA3-4E92-95C6-DEA5E170F998}" type="presOf" srcId="{E5F861F3-0C04-431A-8556-F02C3F66207C}" destId="{80861B0F-4014-48D9-8706-0D8BF4FE6FEE}" srcOrd="0" destOrd="0" presId="urn:microsoft.com/office/officeart/2005/8/layout/hierarchy6"/>
    <dgm:cxn modelId="{48CA706F-AA34-4CBA-B7E2-25C48C8FA4F6}" type="presOf" srcId="{0BA6F93D-07C8-473F-8952-DE272AB6DBC2}" destId="{AC3016AE-1EE1-4C72-8193-A510A17887CA}" srcOrd="0" destOrd="0" presId="urn:microsoft.com/office/officeart/2005/8/layout/hierarchy6"/>
    <dgm:cxn modelId="{47167EF9-83BC-47A6-975B-EC039B68B65E}" type="presParOf" srcId="{C3FD3E38-1A11-4B7C-AA3E-154EACA83894}" destId="{7809EF33-AE75-49FD-9F74-3FE046237BD5}" srcOrd="0" destOrd="0" presId="urn:microsoft.com/office/officeart/2005/8/layout/hierarchy6"/>
    <dgm:cxn modelId="{8F1AB2EB-D34B-4D97-A8AE-9D640B234344}" type="presParOf" srcId="{7809EF33-AE75-49FD-9F74-3FE046237BD5}" destId="{B20F5441-564A-40E9-80E8-CAB968FAB412}" srcOrd="0" destOrd="0" presId="urn:microsoft.com/office/officeart/2005/8/layout/hierarchy6"/>
    <dgm:cxn modelId="{647D4EA2-D2EE-4284-A58D-253FC9552B5D}" type="presParOf" srcId="{7809EF33-AE75-49FD-9F74-3FE046237BD5}" destId="{970514FE-0FA6-4806-934C-7407B592BA52}" srcOrd="1" destOrd="0" presId="urn:microsoft.com/office/officeart/2005/8/layout/hierarchy6"/>
    <dgm:cxn modelId="{EBAA6723-5039-404A-859A-C698F6D102C8}" type="presParOf" srcId="{970514FE-0FA6-4806-934C-7407B592BA52}" destId="{FDD01E05-69E9-40F0-B187-3270B961DDCF}" srcOrd="0" destOrd="0" presId="urn:microsoft.com/office/officeart/2005/8/layout/hierarchy6"/>
    <dgm:cxn modelId="{7857EECD-82B5-4F77-8967-4BDEAEAE54A8}" type="presParOf" srcId="{FDD01E05-69E9-40F0-B187-3270B961DDCF}" destId="{2D80C88C-0F3B-4949-B261-71AB02F01C2D}" srcOrd="0" destOrd="0" presId="urn:microsoft.com/office/officeart/2005/8/layout/hierarchy6"/>
    <dgm:cxn modelId="{EDA9A3E5-22B4-4A55-9144-E550AAD00419}" type="presParOf" srcId="{FDD01E05-69E9-40F0-B187-3270B961DDCF}" destId="{C1E29245-87AB-43EC-B828-43DAC9754D5D}" srcOrd="1" destOrd="0" presId="urn:microsoft.com/office/officeart/2005/8/layout/hierarchy6"/>
    <dgm:cxn modelId="{D581C2F3-E1BE-4A8D-B2D6-CC1A35332327}" type="presParOf" srcId="{C1E29245-87AB-43EC-B828-43DAC9754D5D}" destId="{AC3016AE-1EE1-4C72-8193-A510A17887CA}" srcOrd="0" destOrd="0" presId="urn:microsoft.com/office/officeart/2005/8/layout/hierarchy6"/>
    <dgm:cxn modelId="{7A66355F-028A-4A75-B432-A927F147D33D}" type="presParOf" srcId="{C1E29245-87AB-43EC-B828-43DAC9754D5D}" destId="{06E6A7E9-8D25-4D20-9FCD-442AFFCD3006}" srcOrd="1" destOrd="0" presId="urn:microsoft.com/office/officeart/2005/8/layout/hierarchy6"/>
    <dgm:cxn modelId="{DD78463B-1794-4FE3-A3EF-068651F6CEF9}" type="presParOf" srcId="{06E6A7E9-8D25-4D20-9FCD-442AFFCD3006}" destId="{BDE1A57A-C432-4BF0-9F99-063BDA1D3C25}" srcOrd="0" destOrd="0" presId="urn:microsoft.com/office/officeart/2005/8/layout/hierarchy6"/>
    <dgm:cxn modelId="{4D3E644D-2394-406A-B08C-139D7F75857F}" type="presParOf" srcId="{06E6A7E9-8D25-4D20-9FCD-442AFFCD3006}" destId="{B16944BC-E3F4-48B3-93BA-860409DBB5FF}" srcOrd="1" destOrd="0" presId="urn:microsoft.com/office/officeart/2005/8/layout/hierarchy6"/>
    <dgm:cxn modelId="{34C099A2-F54F-4C6A-8A3B-866C82739117}" type="presParOf" srcId="{C1E29245-87AB-43EC-B828-43DAC9754D5D}" destId="{80861B0F-4014-48D9-8706-0D8BF4FE6FEE}" srcOrd="2" destOrd="0" presId="urn:microsoft.com/office/officeart/2005/8/layout/hierarchy6"/>
    <dgm:cxn modelId="{E403F3A8-99B4-4987-BA9F-6C3B71283118}" type="presParOf" srcId="{C1E29245-87AB-43EC-B828-43DAC9754D5D}" destId="{80C467C7-B5E0-4352-9190-05DD4FEEA956}" srcOrd="3" destOrd="0" presId="urn:microsoft.com/office/officeart/2005/8/layout/hierarchy6"/>
    <dgm:cxn modelId="{B6D1155E-BB7D-4579-A8AA-8F6E11A67317}" type="presParOf" srcId="{80C467C7-B5E0-4352-9190-05DD4FEEA956}" destId="{6C503FE1-FBF8-4457-8B16-00AE83AABD7B}" srcOrd="0" destOrd="0" presId="urn:microsoft.com/office/officeart/2005/8/layout/hierarchy6"/>
    <dgm:cxn modelId="{A570FB7D-47F3-4E7F-87EC-005BBE0A7814}" type="presParOf" srcId="{80C467C7-B5E0-4352-9190-05DD4FEEA956}" destId="{54D40074-D48A-45A8-B4A3-1145A8DEE58E}" srcOrd="1" destOrd="0" presId="urn:microsoft.com/office/officeart/2005/8/layout/hierarchy6"/>
    <dgm:cxn modelId="{17E883EA-63AF-4868-86C6-904B65399C18}" type="presParOf" srcId="{C3FD3E38-1A11-4B7C-AA3E-154EACA83894}" destId="{360F725A-EF5D-4DA6-85EE-2AE889655C35}" srcOrd="1" destOrd="0" presId="urn:microsoft.com/office/officeart/2005/8/layout/hierarchy6"/>
    <dgm:cxn modelId="{00A8C0E3-5D9E-4350-9068-B6D81BFB7D8A}" type="presParOf" srcId="{360F725A-EF5D-4DA6-85EE-2AE889655C35}" destId="{120F7A4F-6655-4FBB-BE46-E84F9C0D14E5}" srcOrd="0" destOrd="0" presId="urn:microsoft.com/office/officeart/2005/8/layout/hierarchy6"/>
    <dgm:cxn modelId="{A4C38437-82F1-482E-81E7-89B07D7E343E}" type="presParOf" srcId="{120F7A4F-6655-4FBB-BE46-E84F9C0D14E5}" destId="{5AE67F66-E3C6-48A7-977D-627148ED5E4B}" srcOrd="0" destOrd="0" presId="urn:microsoft.com/office/officeart/2005/8/layout/hierarchy6"/>
    <dgm:cxn modelId="{286E1455-F931-4A5A-8825-0360DBEBC6CE}" type="presParOf" srcId="{120F7A4F-6655-4FBB-BE46-E84F9C0D14E5}" destId="{B1E326D3-F428-4087-A7DD-29C60E0BAFC3}" srcOrd="1" destOrd="0" presId="urn:microsoft.com/office/officeart/2005/8/layout/hierarchy6"/>
    <dgm:cxn modelId="{25763966-7A95-444C-8679-7CF75A779186}" type="presParOf" srcId="{360F725A-EF5D-4DA6-85EE-2AE889655C35}" destId="{E0EBDB77-CC63-4429-AF6A-82FC7761A947}" srcOrd="1" destOrd="0" presId="urn:microsoft.com/office/officeart/2005/8/layout/hierarchy6"/>
    <dgm:cxn modelId="{1BD835FB-5831-437E-8ABD-60D3C7414BAC}" type="presParOf" srcId="{E0EBDB77-CC63-4429-AF6A-82FC7761A947}" destId="{5A8BB57A-5C6A-4E19-BBDB-DC313AE8E7BC}" srcOrd="0" destOrd="0" presId="urn:microsoft.com/office/officeart/2005/8/layout/hierarchy6"/>
    <dgm:cxn modelId="{A0D2258B-7ACC-454A-B7E0-7A17F02C7F67}" type="presParOf" srcId="{360F725A-EF5D-4DA6-85EE-2AE889655C35}" destId="{E0693563-D8D2-41A9-801E-DF19D63ED67C}" srcOrd="2" destOrd="0" presId="urn:microsoft.com/office/officeart/2005/8/layout/hierarchy6"/>
    <dgm:cxn modelId="{F650253B-2D8C-498B-BECB-FC40953A3AD2}" type="presParOf" srcId="{E0693563-D8D2-41A9-801E-DF19D63ED67C}" destId="{0AD12C45-ABBF-4CC1-868F-7FFA2956971F}" srcOrd="0" destOrd="0" presId="urn:microsoft.com/office/officeart/2005/8/layout/hierarchy6"/>
    <dgm:cxn modelId="{92F42B33-FD87-4A86-831E-6D1C18EA2567}" type="presParOf" srcId="{E0693563-D8D2-41A9-801E-DF19D63ED67C}" destId="{577BDBD5-3CAE-4FF0-AC64-82080828652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D12C45-ABBF-4CC1-868F-7FFA2956971F}">
      <dsp:nvSpPr>
        <dsp:cNvPr id="0" name=""/>
        <dsp:cNvSpPr/>
      </dsp:nvSpPr>
      <dsp:spPr>
        <a:xfrm>
          <a:off x="0" y="2669474"/>
          <a:ext cx="8496944" cy="2008066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362712" rIns="362712" bIns="362712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100" kern="1200" dirty="0"/>
        </a:p>
      </dsp:txBody>
      <dsp:txXfrm>
        <a:off x="0" y="2669474"/>
        <a:ext cx="2549083" cy="2008066"/>
      </dsp:txXfrm>
    </dsp:sp>
    <dsp:sp modelId="{5AE67F66-E3C6-48A7-977D-627148ED5E4B}">
      <dsp:nvSpPr>
        <dsp:cNvPr id="0" name=""/>
        <dsp:cNvSpPr/>
      </dsp:nvSpPr>
      <dsp:spPr>
        <a:xfrm>
          <a:off x="0" y="326729"/>
          <a:ext cx="8496944" cy="2008066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362712" rIns="362712" bIns="362712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100" kern="1200" dirty="0"/>
        </a:p>
      </dsp:txBody>
      <dsp:txXfrm>
        <a:off x="0" y="326729"/>
        <a:ext cx="2549083" cy="2008066"/>
      </dsp:txXfrm>
    </dsp:sp>
    <dsp:sp modelId="{2D80C88C-0F3B-4949-B261-71AB02F01C2D}">
      <dsp:nvSpPr>
        <dsp:cNvPr id="0" name=""/>
        <dsp:cNvSpPr/>
      </dsp:nvSpPr>
      <dsp:spPr>
        <a:xfrm>
          <a:off x="2832313" y="494068"/>
          <a:ext cx="5211460" cy="2093041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Центры развития речи дошкольников</a:t>
          </a:r>
          <a:endParaRPr lang="ru-RU" sz="2400" kern="1200" dirty="0"/>
        </a:p>
      </dsp:txBody>
      <dsp:txXfrm>
        <a:off x="2832313" y="494068"/>
        <a:ext cx="5211460" cy="2093041"/>
      </dsp:txXfrm>
    </dsp:sp>
    <dsp:sp modelId="{AC3016AE-1EE1-4C72-8193-A510A17887CA}">
      <dsp:nvSpPr>
        <dsp:cNvPr id="0" name=""/>
        <dsp:cNvSpPr/>
      </dsp:nvSpPr>
      <dsp:spPr>
        <a:xfrm>
          <a:off x="3806489" y="2587109"/>
          <a:ext cx="1631554" cy="669355"/>
        </a:xfrm>
        <a:custGeom>
          <a:avLst/>
          <a:gdLst/>
          <a:ahLst/>
          <a:cxnLst/>
          <a:rect l="0" t="0" r="0" b="0"/>
          <a:pathLst>
            <a:path>
              <a:moveTo>
                <a:pt x="1631554" y="0"/>
              </a:moveTo>
              <a:lnTo>
                <a:pt x="1631554" y="334677"/>
              </a:lnTo>
              <a:lnTo>
                <a:pt x="0" y="334677"/>
              </a:lnTo>
              <a:lnTo>
                <a:pt x="0" y="6693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E1A57A-C432-4BF0-9F99-063BDA1D3C25}">
      <dsp:nvSpPr>
        <dsp:cNvPr id="0" name=""/>
        <dsp:cNvSpPr/>
      </dsp:nvSpPr>
      <dsp:spPr>
        <a:xfrm>
          <a:off x="2551448" y="3256465"/>
          <a:ext cx="2510083" cy="16733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Литературный центр</a:t>
          </a:r>
          <a:endParaRPr lang="ru-RU" sz="2400" kern="1200" dirty="0"/>
        </a:p>
      </dsp:txBody>
      <dsp:txXfrm>
        <a:off x="2551448" y="3256465"/>
        <a:ext cx="2510083" cy="1673389"/>
      </dsp:txXfrm>
    </dsp:sp>
    <dsp:sp modelId="{80861B0F-4014-48D9-8706-0D8BF4FE6FEE}">
      <dsp:nvSpPr>
        <dsp:cNvPr id="0" name=""/>
        <dsp:cNvSpPr/>
      </dsp:nvSpPr>
      <dsp:spPr>
        <a:xfrm>
          <a:off x="5438044" y="2587109"/>
          <a:ext cx="1478062" cy="6468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424"/>
              </a:lnTo>
              <a:lnTo>
                <a:pt x="1478062" y="323424"/>
              </a:lnTo>
              <a:lnTo>
                <a:pt x="1478062" y="6468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503FE1-FBF8-4457-8B16-00AE83AABD7B}">
      <dsp:nvSpPr>
        <dsp:cNvPr id="0" name=""/>
        <dsp:cNvSpPr/>
      </dsp:nvSpPr>
      <dsp:spPr>
        <a:xfrm>
          <a:off x="5661065" y="3233958"/>
          <a:ext cx="2510083" cy="16733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Центр художественно-речевого творчества</a:t>
          </a:r>
          <a:endParaRPr lang="ru-RU" sz="2400" kern="1200" dirty="0"/>
        </a:p>
      </dsp:txBody>
      <dsp:txXfrm>
        <a:off x="5661065" y="3233958"/>
        <a:ext cx="2510083" cy="1673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DA6E0-E903-450A-8EE3-720D1C284EF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4C3E1-CCB2-4572-A4D9-FD2D997223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B0144-73C3-4152-A098-F8DFF508EF01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75C8-B103-4CD0-867C-8F0E2B63C9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B0144-73C3-4152-A098-F8DFF508EF01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75C8-B103-4CD0-867C-8F0E2B63C9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B0144-73C3-4152-A098-F8DFF508EF01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75C8-B103-4CD0-867C-8F0E2B63C9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B0144-73C3-4152-A098-F8DFF508EF01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75C8-B103-4CD0-867C-8F0E2B63C9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B0144-73C3-4152-A098-F8DFF508EF01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75C8-B103-4CD0-867C-8F0E2B63C9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B0144-73C3-4152-A098-F8DFF508EF01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75C8-B103-4CD0-867C-8F0E2B63C9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B0144-73C3-4152-A098-F8DFF508EF01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75C8-B103-4CD0-867C-8F0E2B63C9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B0144-73C3-4152-A098-F8DFF508EF01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75C8-B103-4CD0-867C-8F0E2B63C9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B0144-73C3-4152-A098-F8DFF508EF01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75C8-B103-4CD0-867C-8F0E2B63C9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B0144-73C3-4152-A098-F8DFF508EF01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75C8-B103-4CD0-867C-8F0E2B63C9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B0144-73C3-4152-A098-F8DFF508EF01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75C8-B103-4CD0-867C-8F0E2B63C9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B0144-73C3-4152-A098-F8DFF508EF01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575C8-B103-4CD0-867C-8F0E2B63C9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381642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2800" dirty="0" smtClean="0"/>
              <a:t>Филиал Муниципального </a:t>
            </a:r>
            <a:r>
              <a:rPr lang="ru-RU" sz="2800" dirty="0" smtClean="0"/>
              <a:t>автономного </a:t>
            </a:r>
            <a:r>
              <a:rPr lang="ru-RU" sz="2800" dirty="0" smtClean="0"/>
              <a:t>дошкольного образовательного учреждения</a:t>
            </a:r>
            <a:br>
              <a:rPr lang="ru-RU" sz="2800" dirty="0" smtClean="0"/>
            </a:br>
            <a:r>
              <a:rPr lang="ru-RU" sz="2800" dirty="0" smtClean="0"/>
              <a:t>«Детский сад № 37 комбинированного вида»- «Детский сад № 84»</a:t>
            </a:r>
            <a:br>
              <a:rPr lang="ru-RU" sz="2800" dirty="0" smtClean="0"/>
            </a:br>
            <a:r>
              <a:rPr lang="ru-RU" sz="3200" b="1" dirty="0" smtClean="0"/>
              <a:t>Презентация к </a:t>
            </a:r>
            <a:r>
              <a:rPr lang="ru-RU" sz="3200" b="1" dirty="0" err="1" smtClean="0"/>
              <a:t>мастерклассу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40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861048"/>
            <a:ext cx="7858180" cy="1656184"/>
          </a:xfrm>
        </p:spPr>
        <p:txBody>
          <a:bodyPr>
            <a:normAutofit/>
          </a:bodyPr>
          <a:lstStyle/>
          <a:p>
            <a:pPr algn="l"/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Составила: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Хисаметова</a:t>
            </a:r>
            <a:r>
              <a:rPr lang="ru-RU" dirty="0" smtClean="0">
                <a:solidFill>
                  <a:schemeClr val="tx1"/>
                </a:solidFill>
              </a:rPr>
              <a:t> Т.А</a:t>
            </a:r>
            <a:r>
              <a:rPr lang="ru-RU" dirty="0" smtClean="0">
                <a:solidFill>
                  <a:schemeClr val="tx1"/>
                </a:solidFill>
              </a:rPr>
              <a:t>., старший воспитатель</a:t>
            </a:r>
            <a:endParaRPr lang="ru-RU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b="1" dirty="0" smtClean="0"/>
              <a:t>Дидактические пособия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Модели рассказов, сказок, загадок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Карты </a:t>
            </a:r>
            <a:r>
              <a:rPr lang="ru-RU" sz="2800" dirty="0" err="1" smtClean="0"/>
              <a:t>Проппа</a:t>
            </a:r>
            <a:endParaRPr lang="ru-RU" sz="2800" dirty="0" smtClean="0"/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Игровые пособия для обучения грамоте и подготовки руки к письму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Серии сюжетных картин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Игровые поля для игры-фантазирования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Дидактические игры на ассоциации, классификации, сравнения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Пособия для викторин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Ребусы, рисуночные загадки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Карты </a:t>
            </a:r>
            <a:r>
              <a:rPr lang="ru-RU" b="1" dirty="0" err="1" smtClean="0"/>
              <a:t>Проппа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  Это функции, выполняемые героями сказки в той или иной последовательности, сформулированные русским фольклористом Владимиром Яковлевичем </a:t>
            </a:r>
            <a:r>
              <a:rPr lang="ru-RU" dirty="0" err="1" smtClean="0"/>
              <a:t>Проппом</a:t>
            </a:r>
            <a:r>
              <a:rPr lang="ru-RU" dirty="0" smtClean="0"/>
              <a:t> (31 функция). </a:t>
            </a:r>
            <a:r>
              <a:rPr lang="ru-RU" dirty="0" err="1" smtClean="0"/>
              <a:t>Джанни</a:t>
            </a:r>
            <a:r>
              <a:rPr lang="ru-RU" dirty="0" smtClean="0"/>
              <a:t> </a:t>
            </a:r>
            <a:r>
              <a:rPr lang="ru-RU" dirty="0" err="1" smtClean="0"/>
              <a:t>Родари</a:t>
            </a:r>
            <a:r>
              <a:rPr lang="ru-RU" dirty="0" smtClean="0"/>
              <a:t> предложил использовать эти функции для создания сказочных историй с детьми и свёл их к 20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Сказочные функции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412775"/>
          <a:ext cx="8640960" cy="4046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728192"/>
                <a:gridCol w="1728192"/>
                <a:gridCol w="1728192"/>
                <a:gridCol w="1728192"/>
              </a:tblGrid>
              <a:tr h="1022730"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Запрет 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Нарушение 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Вредительство 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Отъезд героя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Задача 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007941"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Встреча с дарителем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Волшебные дары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Сверхъестественные свойства антагониста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Трудные испытания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Борьба 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007941"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Победа 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Возвращение домой 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Прибытие домой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Ликвидация беды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Наказание антагониста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007941"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Свадьба 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Появление героя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Узнавание героя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Изобличение ложного героя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Ложный герой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ИГРЫ С ПРИЩЕПКАМИ</a:t>
            </a:r>
            <a:endParaRPr lang="ru-RU" dirty="0"/>
          </a:p>
        </p:txBody>
      </p:sp>
      <p:pic>
        <p:nvPicPr>
          <p:cNvPr id="4" name="Picture 8" descr="http://www.sun37.ru/roditeli3-12_files/f9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7241" y="1340768"/>
            <a:ext cx="5409518" cy="417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емицветик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Кактус      Ёжик 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Божья коровка </a:t>
            </a:r>
            <a:endParaRPr lang="ru-RU" dirty="0"/>
          </a:p>
        </p:txBody>
      </p:sp>
      <p:pic>
        <p:nvPicPr>
          <p:cNvPr id="4" name="Picture 7" descr="G:\Новая папка\IMGA087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7544" y="1412776"/>
            <a:ext cx="2914650" cy="2190750"/>
          </a:xfrm>
          <a:noFill/>
        </p:spPr>
      </p:pic>
      <p:pic>
        <p:nvPicPr>
          <p:cNvPr id="5" name="Picture 11" descr="G:\Новая папка\IMGA088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283968" y="1412776"/>
            <a:ext cx="2914650" cy="2185988"/>
          </a:xfrm>
          <a:prstGeom prst="rect">
            <a:avLst/>
          </a:prstGeom>
          <a:noFill/>
        </p:spPr>
      </p:pic>
      <p:pic>
        <p:nvPicPr>
          <p:cNvPr id="6" name="Picture 9" descr="G:\Новая папка\IMGA08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835696" y="3933056"/>
            <a:ext cx="2917825" cy="2187575"/>
          </a:xfrm>
          <a:prstGeom prst="rect">
            <a:avLst/>
          </a:prstGeom>
          <a:noFill/>
        </p:spPr>
      </p:pic>
      <p:pic>
        <p:nvPicPr>
          <p:cNvPr id="7" name="Picture 10" descr="G:\Новая папка\IMGA088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5652120" y="3861048"/>
            <a:ext cx="2917825" cy="2187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Рыбка    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Осьминожка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Звезда    Медуза</a:t>
            </a:r>
            <a:endParaRPr lang="ru-RU" dirty="0"/>
          </a:p>
        </p:txBody>
      </p:sp>
      <p:pic>
        <p:nvPicPr>
          <p:cNvPr id="4" name="Picture 8" descr="G:\Новая папка\IMGA087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7544" y="1412776"/>
            <a:ext cx="2914650" cy="2190750"/>
          </a:xfrm>
          <a:noFill/>
        </p:spPr>
      </p:pic>
      <p:pic>
        <p:nvPicPr>
          <p:cNvPr id="5" name="Picture 9" descr="G:\Новая папка\IMGA088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139952" y="1412776"/>
            <a:ext cx="2914650" cy="2185988"/>
          </a:xfrm>
          <a:prstGeom prst="rect">
            <a:avLst/>
          </a:prstGeom>
          <a:noFill/>
        </p:spPr>
      </p:pic>
      <p:pic>
        <p:nvPicPr>
          <p:cNvPr id="6" name="Picture 10" descr="G:\Новая папка\IMGA087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763688" y="3789040"/>
            <a:ext cx="2917825" cy="2187575"/>
          </a:xfrm>
          <a:prstGeom prst="rect">
            <a:avLst/>
          </a:prstGeom>
          <a:noFill/>
        </p:spPr>
      </p:pic>
      <p:pic>
        <p:nvPicPr>
          <p:cNvPr id="7" name="Picture 11" descr="G:\Новая папка\IMGA087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5652120" y="3861048"/>
            <a:ext cx="2917825" cy="2187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026" name="Picture 2" descr="M:\для педдостижений\педдостижения\3108201265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4032448" cy="3528392"/>
          </a:xfrm>
          <a:prstGeom prst="rect">
            <a:avLst/>
          </a:prstGeom>
          <a:noFill/>
        </p:spPr>
      </p:pic>
      <p:pic>
        <p:nvPicPr>
          <p:cNvPr id="1027" name="Picture 3" descr="M:\для педдостижений\педдостижения\310820126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412776"/>
            <a:ext cx="4104456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31186" y="1340768"/>
            <a:ext cx="6681637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Спасибо за внимание</a:t>
            </a:r>
            <a:endParaRPr lang="ru-RU" sz="8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448272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/>
              <a:t>       </a:t>
            </a:r>
            <a:r>
              <a:rPr lang="ru-RU" sz="4000" b="1" dirty="0" smtClean="0"/>
              <a:t>Тема: </a:t>
            </a:r>
            <a:r>
              <a:rPr lang="ru-RU" sz="4000" i="1" dirty="0" smtClean="0"/>
              <a:t>Развитие коммуникативных способностей детей дошкольного возраста посредством дидактических игр</a:t>
            </a:r>
            <a:endParaRPr lang="ru-RU" sz="40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068960"/>
            <a:ext cx="7858180" cy="2448272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Цель:</a:t>
            </a:r>
            <a:r>
              <a:rPr lang="ru-RU" dirty="0" smtClean="0">
                <a:solidFill>
                  <a:schemeClr val="tx1"/>
                </a:solidFill>
              </a:rPr>
              <a:t> раскрыть методику использования специальных дидактических пособий для развития коммуникативных способностей детей старшего дошкольного возраста </a:t>
            </a:r>
          </a:p>
          <a:p>
            <a:pPr algn="l"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256584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	    Планируемый результат:</a:t>
            </a:r>
            <a:r>
              <a:rPr lang="ru-RU" dirty="0" smtClean="0"/>
              <a:t> умение педагогов изготовлять, использовать специальные дидактические пособия при работе с детьми старшего дошкольного возраста в центре художественно-речевого творчества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Организация развивающей среды</a:t>
            </a:r>
            <a:endParaRPr lang="ru-RU" b="1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-612576" y="1124744"/>
          <a:ext cx="849694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28588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Центр художественно-речевого творчества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143116"/>
            <a:ext cx="7858180" cy="349568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Организуется для решения </a:t>
            </a:r>
            <a:r>
              <a:rPr lang="ru-RU" i="1" dirty="0" smtClean="0">
                <a:solidFill>
                  <a:schemeClr val="tx1"/>
                </a:solidFill>
              </a:rPr>
              <a:t>задач:</a:t>
            </a:r>
          </a:p>
          <a:p>
            <a:pPr algn="l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Развитие речевого творчества детей</a:t>
            </a:r>
          </a:p>
          <a:p>
            <a:pPr algn="l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Развитие индивидуальных литературных способностей детей</a:t>
            </a:r>
          </a:p>
          <a:p>
            <a:pPr algn="l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Упражнение в освоенных творческих речевых формах</a:t>
            </a:r>
          </a:p>
          <a:p>
            <a:pPr algn="l"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71546"/>
            <a:ext cx="8229600" cy="3786206"/>
          </a:xfrm>
        </p:spPr>
        <p:txBody>
          <a:bodyPr>
            <a:normAutofit/>
          </a:bodyPr>
          <a:lstStyle/>
          <a:p>
            <a:r>
              <a:rPr lang="ru-RU" sz="7200" b="1" dirty="0" smtClean="0"/>
              <a:t>Наполнение центра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Театры разных видов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Театр на </a:t>
            </a:r>
            <a:r>
              <a:rPr lang="ru-RU" dirty="0" err="1" smtClean="0"/>
              <a:t>фланелеграфе</a:t>
            </a:r>
            <a:r>
              <a:rPr lang="ru-RU" dirty="0" smtClean="0"/>
              <a:t> (</a:t>
            </a:r>
            <a:r>
              <a:rPr lang="ru-RU" dirty="0" err="1" smtClean="0"/>
              <a:t>ковролине</a:t>
            </a:r>
            <a:r>
              <a:rPr lang="ru-RU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Настольный плоскостной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Пальчиковый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Би-ба-бо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Театр кукол-марионеток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Театр ложек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Театр теней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643074"/>
          </a:xfrm>
        </p:spPr>
        <p:txBody>
          <a:bodyPr>
            <a:normAutofit/>
          </a:bodyPr>
          <a:lstStyle/>
          <a:p>
            <a:r>
              <a:rPr lang="ru-RU" b="1" dirty="0" smtClean="0"/>
              <a:t>Атрибуты для участия детей </a:t>
            </a:r>
            <a:br>
              <a:rPr lang="ru-RU" b="1" dirty="0" smtClean="0"/>
            </a:br>
            <a:r>
              <a:rPr lang="ru-RU" b="1" dirty="0" smtClean="0"/>
              <a:t>в играх-драматизациях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Шапки-маски персонажей сказок о животных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Элементы костюмов сказочных персонажей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Декорации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r>
              <a:rPr lang="ru-RU" b="1" dirty="0" smtClean="0"/>
              <a:t>Результаты творческой деятельности детей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ru-RU" dirty="0" smtClean="0"/>
              <a:t>Альбомы детских загадок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/>
              <a:t>Книжки детских сказок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/>
              <a:t>Детские диафильмы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/>
              <a:t>Портреты литературных героев, сделанные детьми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258</Words>
  <Application>Microsoft Office PowerPoint</Application>
  <PresentationFormat>Экран (4:3)</PresentationFormat>
  <Paragraphs>86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 Филиал Муниципального автономного дошкольного образовательного учреждения «Детский сад № 37 комбинированного вида»- «Детский сад № 84» Презентация к мастерклассу </vt:lpstr>
      <vt:lpstr>       Тема: Развитие коммуникативных способностей детей дошкольного возраста посредством дидактических игр</vt:lpstr>
      <vt:lpstr>      Планируемый результат: умение педагогов изготовлять, использовать специальные дидактические пособия при работе с детьми старшего дошкольного возраста в центре художественно-речевого творчества </vt:lpstr>
      <vt:lpstr>Организация развивающей среды</vt:lpstr>
      <vt:lpstr>Центр художественно-речевого творчества</vt:lpstr>
      <vt:lpstr>Наполнение центра</vt:lpstr>
      <vt:lpstr>Театры разных видов</vt:lpstr>
      <vt:lpstr>Атрибуты для участия детей  в играх-драматизациях</vt:lpstr>
      <vt:lpstr>Результаты творческой деятельности детей</vt:lpstr>
      <vt:lpstr>Дидактические пособия</vt:lpstr>
      <vt:lpstr>Карты Проппа</vt:lpstr>
      <vt:lpstr>Сказочные функции</vt:lpstr>
      <vt:lpstr>ИГРЫ С ПРИЩЕПКАМИ</vt:lpstr>
      <vt:lpstr>Cемицветик     Кактус      Ёжик  Божья коровка </vt:lpstr>
      <vt:lpstr>Рыбка     Осьминожка Звезда    Медуза</vt:lpstr>
      <vt:lpstr>Слайд 16</vt:lpstr>
      <vt:lpstr>Слайд 17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 художественно-речевого творчества</dc:title>
  <dc:creator>ДНС</dc:creator>
  <cp:lastModifiedBy>Customer</cp:lastModifiedBy>
  <cp:revision>36</cp:revision>
  <dcterms:created xsi:type="dcterms:W3CDTF">2013-03-18T13:46:23Z</dcterms:created>
  <dcterms:modified xsi:type="dcterms:W3CDTF">2014-02-04T10:49:59Z</dcterms:modified>
</cp:coreProperties>
</file>