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5"/>
  </p:notesMasterIdLst>
  <p:sldIdLst>
    <p:sldId id="256" r:id="rId2"/>
    <p:sldId id="258" r:id="rId3"/>
    <p:sldId id="26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9" r:id="rId14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5828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82" d="100"/>
          <a:sy n="82" d="100"/>
        </p:scale>
        <p:origin x="-480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3A6E012A-DD4F-4D61-833C-735C3B688B57}" type="datetimeFigureOut">
              <a:rPr lang="ru-RU"/>
              <a:pPr>
                <a:defRPr/>
              </a:pPr>
              <a:t>21.04.2011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smtClean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41A7D738-4077-4B9E-AC1E-665BF8A9EBC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17DAC0-A5C3-4412-A703-0FB6307FB573}" type="datetime1">
              <a:rPr lang="ru-RU"/>
              <a:pPr>
                <a:defRPr/>
              </a:pPr>
              <a:t>21.04.2011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ACB610-810C-4FE5-A164-DA14195B81B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d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6BC197-685D-4586-A967-30080ACB01C0}" type="datetime1">
              <a:rPr lang="ru-RU"/>
              <a:pPr>
                <a:defRPr/>
              </a:pPr>
              <a:t>21.04.2011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447667-92D6-454F-9FBB-1908957FE51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d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6C9C46-99AF-4D8A-B9B4-DFA9D2FE010C}" type="datetime1">
              <a:rPr lang="ru-RU"/>
              <a:pPr>
                <a:defRPr/>
              </a:pPr>
              <a:t>21.04.2011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4BE0E0-68AB-40B0-8487-C095B932EA7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d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D4316E-99C6-4EB7-9823-9086E402BD1E}" type="datetime1">
              <a:rPr lang="ru-RU"/>
              <a:pPr>
                <a:defRPr/>
              </a:pPr>
              <a:t>21.04.2011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6086A0-CAB4-47DB-A149-3421CB077B8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d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8D2FFC-6F11-4672-B4F4-B46DE71D122E}" type="datetime1">
              <a:rPr lang="ru-RU"/>
              <a:pPr>
                <a:defRPr/>
              </a:pPr>
              <a:t>21.04.2011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091174-1579-488B-B152-6F96552419D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d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3ADD03-E220-43D0-A934-B1756147F9A5}" type="datetime1">
              <a:rPr lang="ru-RU"/>
              <a:pPr>
                <a:defRPr/>
              </a:pPr>
              <a:t>21.04.2011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BA9983-6A97-4A91-99D1-5954BDA337B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d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6F1479-B7D0-49C1-B940-EE4DE9F3FF58}" type="datetime1">
              <a:rPr lang="ru-RU"/>
              <a:pPr>
                <a:defRPr/>
              </a:pPr>
              <a:t>21.04.2011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2DFE1E-699D-4329-B27E-364A63D889C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d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F42328-42F9-44D1-BEFD-84F457AB2F23}" type="datetime1">
              <a:rPr lang="ru-RU"/>
              <a:pPr>
                <a:defRPr/>
              </a:pPr>
              <a:t>21.04.2011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2EED0E-7B94-4263-BE74-AD2B285BDA1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d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D37C01-E59E-4D1B-B273-B0CA06E8DE15}" type="datetime1">
              <a:rPr lang="ru-RU"/>
              <a:pPr>
                <a:defRPr/>
              </a:pPr>
              <a:t>21.04.2011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052454-17A0-4878-9B15-D848EA8AE49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d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F4557D-2473-4152-AE3F-1B78CB0ADA08}" type="datetime1">
              <a:rPr lang="ru-RU"/>
              <a:pPr>
                <a:defRPr/>
              </a:pPr>
              <a:t>21.04.2011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7EAFCE-C91E-47EF-83DB-35C214EF6BC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d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C2C44B-8F3D-432A-91F1-6EF75800D105}" type="datetime1">
              <a:rPr lang="ru-RU"/>
              <a:pPr>
                <a:defRPr/>
              </a:pPr>
              <a:t>21.04.2011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10ED39-308F-4910-A92E-D6458D5AAEE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d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E983E6D0-1EC9-4E6E-A225-AC1F721E94B5}" type="datetime1">
              <a:rPr lang="ru-RU"/>
              <a:pPr>
                <a:defRPr/>
              </a:pPr>
              <a:t>21.04.2011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C90F39A5-483B-4F03-BBD6-02CC84444A2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wipe dir="d"/>
  </p:transition>
  <p:hf hdr="0" ftr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785786" y="4214818"/>
            <a:ext cx="7929618" cy="2071702"/>
          </a:xfrm>
          <a:prstGeom prst="rect">
            <a:avLst/>
          </a:prstGeom>
          <a:solidFill>
            <a:schemeClr val="bg1">
              <a:alpha val="74000"/>
            </a:schemeClr>
          </a:solidFill>
          <a:ln>
            <a:solidFill>
              <a:srgbClr val="005828"/>
            </a:solidFill>
          </a:ln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053" name="Заголовок 1"/>
          <p:cNvSpPr>
            <a:spLocks noGrp="1"/>
          </p:cNvSpPr>
          <p:nvPr>
            <p:ph type="ctrTitle"/>
          </p:nvPr>
        </p:nvSpPr>
        <p:spPr>
          <a:xfrm>
            <a:off x="857250" y="4572000"/>
            <a:ext cx="7772400" cy="1470025"/>
          </a:xfrm>
        </p:spPr>
        <p:txBody>
          <a:bodyPr/>
          <a:lstStyle/>
          <a:p>
            <a:r>
              <a:rPr lang="ru-RU" sz="8000" b="1" dirty="0" smtClean="0">
                <a:latin typeface="Monotype Corsiva" pitchFamily="66" charset="0"/>
              </a:rPr>
              <a:t>Животный мир Донского края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142844" y="142852"/>
            <a:ext cx="8858312" cy="6572296"/>
          </a:xfrm>
          <a:prstGeom prst="rect">
            <a:avLst/>
          </a:prstGeom>
          <a:noFill/>
          <a:ln>
            <a:solidFill>
              <a:schemeClr val="tx1"/>
            </a:solidFill>
          </a:ln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6000" dirty="0" err="1" smtClean="0"/>
              <a:t>чикамас</a:t>
            </a:r>
            <a:endParaRPr lang="ru-RU" sz="6000" dirty="0"/>
          </a:p>
        </p:txBody>
      </p:sp>
      <p:pic>
        <p:nvPicPr>
          <p:cNvPr id="6" name="Содержимое 5" descr="ab55ef63688e169b25ba17c7bdc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96799" y="1727872"/>
            <a:ext cx="7464060" cy="4058582"/>
          </a:xfrm>
        </p:spPr>
      </p:pic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7D4316E-99C6-4EB7-9823-9086E402BD1E}" type="datetime1">
              <a:rPr lang="ru-RU" smtClean="0"/>
              <a:pPr>
                <a:defRPr/>
              </a:pPr>
              <a:t>21.04.2011</a:t>
            </a:fld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D6086A0-CAB4-47DB-A149-3421CB077B8D}" type="slidenum">
              <a:rPr lang="ru-RU" smtClean="0"/>
              <a:pPr>
                <a:defRPr/>
              </a:pPr>
              <a:t>10</a:t>
            </a:fld>
            <a:endParaRPr lang="ru-RU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6000" dirty="0" smtClean="0"/>
              <a:t>верш</a:t>
            </a:r>
            <a:endParaRPr lang="ru-RU" sz="6000" dirty="0"/>
          </a:p>
        </p:txBody>
      </p:sp>
      <p:pic>
        <p:nvPicPr>
          <p:cNvPr id="6" name="Содержимое 5" descr="55933300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18838" y="1600178"/>
            <a:ext cx="7610814" cy="4566488"/>
          </a:xfrm>
        </p:spPr>
      </p:pic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7D4316E-99C6-4EB7-9823-9086E402BD1E}" type="datetime1">
              <a:rPr lang="ru-RU" smtClean="0"/>
              <a:pPr>
                <a:defRPr/>
              </a:pPr>
              <a:t>21.04.2011</a:t>
            </a:fld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D6086A0-CAB4-47DB-A149-3421CB077B8D}" type="slidenum">
              <a:rPr lang="ru-RU" smtClean="0"/>
              <a:pPr>
                <a:defRPr/>
              </a:pPr>
              <a:t>11</a:t>
            </a:fld>
            <a:endParaRPr lang="ru-RU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6000" dirty="0" err="1" smtClean="0"/>
              <a:t>павук</a:t>
            </a:r>
            <a:endParaRPr lang="ru-RU" sz="6000" dirty="0"/>
          </a:p>
        </p:txBody>
      </p:sp>
      <p:pic>
        <p:nvPicPr>
          <p:cNvPr id="6" name="Содержимое 5" descr="image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936884" y="1600200"/>
            <a:ext cx="5270232" cy="4525963"/>
          </a:xfrm>
        </p:spPr>
      </p:pic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7D4316E-99C6-4EB7-9823-9086E402BD1E}" type="datetime1">
              <a:rPr lang="ru-RU" smtClean="0"/>
              <a:pPr>
                <a:defRPr/>
              </a:pPr>
              <a:t>21.04.2011</a:t>
            </a:fld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D6086A0-CAB4-47DB-A149-3421CB077B8D}" type="slidenum">
              <a:rPr lang="ru-RU" smtClean="0"/>
              <a:pPr>
                <a:defRPr/>
              </a:pPr>
              <a:t>12</a:t>
            </a:fld>
            <a:endParaRPr lang="ru-RU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…….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Презентацию выполнил ученик 3 класса  </a:t>
            </a:r>
          </a:p>
          <a:p>
            <a:r>
              <a:rPr lang="ru-RU" dirty="0" smtClean="0"/>
              <a:t>Буерак -Поповской СОШ</a:t>
            </a:r>
          </a:p>
          <a:p>
            <a:r>
              <a:rPr lang="ru-RU" dirty="0" err="1" smtClean="0"/>
              <a:t>Любибогова</a:t>
            </a:r>
            <a:r>
              <a:rPr lang="ru-RU" dirty="0" smtClean="0"/>
              <a:t> Вячеслава.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7D4316E-99C6-4EB7-9823-9086E402BD1E}" type="datetime1">
              <a:rPr lang="ru-RU" smtClean="0"/>
              <a:pPr>
                <a:defRPr/>
              </a:pPr>
              <a:t>21.04.2011</a:t>
            </a:fld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D6086A0-CAB4-47DB-A149-3421CB077B8D}" type="slidenum">
              <a:rPr lang="ru-RU" smtClean="0"/>
              <a:pPr>
                <a:defRPr/>
              </a:pPr>
              <a:t>13</a:t>
            </a:fld>
            <a:endParaRPr lang="ru-RU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елень</a:t>
            </a:r>
            <a:endParaRPr lang="ru-RU" dirty="0"/>
          </a:p>
        </p:txBody>
      </p:sp>
      <p:pic>
        <p:nvPicPr>
          <p:cNvPr id="6" name="Содержимое 5" descr="gc1tsvdsnqhua4on.jpg"/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l="111" r="111"/>
          <a:stretch>
            <a:fillRect/>
          </a:stretch>
        </p:blipFill>
        <p:spPr>
          <a:xfrm>
            <a:off x="1785918" y="1785926"/>
            <a:ext cx="5486400" cy="4429156"/>
          </a:xfrm>
        </p:spPr>
      </p:pic>
      <p:sp>
        <p:nvSpPr>
          <p:cNvPr id="57" name="Текст 56"/>
          <p:cNvSpPr>
            <a:spLocks noGrp="1"/>
          </p:cNvSpPr>
          <p:nvPr>
            <p:ph type="body" sz="half" idx="2"/>
          </p:nvPr>
        </p:nvSpPr>
        <p:spPr>
          <a:xfrm>
            <a:off x="1714480" y="285728"/>
            <a:ext cx="5564208" cy="804862"/>
          </a:xfrm>
        </p:spPr>
        <p:txBody>
          <a:bodyPr/>
          <a:lstStyle/>
          <a:p>
            <a:pPr algn="ctr"/>
            <a:r>
              <a:rPr lang="ru-RU" sz="6000" dirty="0" err="1" smtClean="0"/>
              <a:t>елень</a:t>
            </a:r>
            <a:endParaRPr lang="ru-RU" sz="6000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D4316E-99C6-4EB7-9823-9086E402BD1E}" type="datetime1">
              <a:rPr lang="ru-RU" smtClean="0"/>
              <a:pPr/>
              <a:t>21.04.2011</a:t>
            </a:fld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086A0-CAB4-47DB-A149-3421CB077B8D}" type="slidenum">
              <a:rPr lang="ru-RU" smtClean="0"/>
              <a:pPr/>
              <a:t>2</a:t>
            </a:fld>
            <a:endParaRPr lang="ru-RU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6000" dirty="0" err="1" smtClean="0"/>
              <a:t>ведьмедь</a:t>
            </a:r>
            <a:endParaRPr lang="ru-RU" sz="6000" dirty="0"/>
          </a:p>
        </p:txBody>
      </p:sp>
      <p:pic>
        <p:nvPicPr>
          <p:cNvPr id="6" name="Содержимое 5" descr="2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143240" y="1684308"/>
            <a:ext cx="2786082" cy="4179123"/>
          </a:xfrm>
        </p:spPr>
      </p:pic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7D4316E-99C6-4EB7-9823-9086E402BD1E}" type="datetime1">
              <a:rPr lang="ru-RU" smtClean="0"/>
              <a:pPr>
                <a:defRPr/>
              </a:pPr>
              <a:t>21.04.2011</a:t>
            </a:fld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D6086A0-CAB4-47DB-A149-3421CB077B8D}" type="slidenum">
              <a:rPr lang="ru-RU" smtClean="0"/>
              <a:pPr>
                <a:defRPr/>
              </a:pPr>
              <a:t>3</a:t>
            </a:fld>
            <a:endParaRPr lang="ru-RU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6000" dirty="0" err="1" smtClean="0"/>
              <a:t>лиска</a:t>
            </a:r>
            <a:endParaRPr lang="ru-RU" sz="6000" dirty="0"/>
          </a:p>
        </p:txBody>
      </p:sp>
      <p:pic>
        <p:nvPicPr>
          <p:cNvPr id="6" name="Содержимое 5" descr="f_4128056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56033" y="1600200"/>
            <a:ext cx="6031933" cy="4525963"/>
          </a:xfrm>
        </p:spPr>
      </p:pic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7D4316E-99C6-4EB7-9823-9086E402BD1E}" type="datetime1">
              <a:rPr lang="ru-RU" smtClean="0"/>
              <a:pPr>
                <a:defRPr/>
              </a:pPr>
              <a:t>21.04.2011</a:t>
            </a:fld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D6086A0-CAB4-47DB-A149-3421CB077B8D}" type="slidenum">
              <a:rPr lang="ru-RU" smtClean="0"/>
              <a:pPr>
                <a:defRPr/>
              </a:pPr>
              <a:t>4</a:t>
            </a:fld>
            <a:endParaRPr lang="ru-RU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6000" dirty="0" smtClean="0"/>
              <a:t>бирюк</a:t>
            </a:r>
            <a:endParaRPr lang="ru-RU" sz="6000" dirty="0"/>
          </a:p>
        </p:txBody>
      </p:sp>
      <p:pic>
        <p:nvPicPr>
          <p:cNvPr id="6" name="Содержимое 5" descr="farkas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54691" y="1600200"/>
            <a:ext cx="6034617" cy="4525963"/>
          </a:xfrm>
        </p:spPr>
      </p:pic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7D4316E-99C6-4EB7-9823-9086E402BD1E}" type="datetime1">
              <a:rPr lang="ru-RU" smtClean="0"/>
              <a:pPr>
                <a:defRPr/>
              </a:pPr>
              <a:t>21.04.2011</a:t>
            </a:fld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D6086A0-CAB4-47DB-A149-3421CB077B8D}" type="slidenum">
              <a:rPr lang="ru-RU" smtClean="0"/>
              <a:pPr>
                <a:defRPr/>
              </a:pPr>
              <a:t>5</a:t>
            </a:fld>
            <a:endParaRPr lang="ru-RU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6000" dirty="0" err="1" smtClean="0"/>
              <a:t>жид</a:t>
            </a:r>
            <a:endParaRPr lang="ru-RU" sz="6000" dirty="0"/>
          </a:p>
        </p:txBody>
      </p:sp>
      <p:pic>
        <p:nvPicPr>
          <p:cNvPr id="6" name="Содержимое 5" descr="47132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48392" y="1600200"/>
            <a:ext cx="6047216" cy="4525963"/>
          </a:xfrm>
        </p:spPr>
      </p:pic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7D4316E-99C6-4EB7-9823-9086E402BD1E}" type="datetime1">
              <a:rPr lang="ru-RU" smtClean="0"/>
              <a:pPr>
                <a:defRPr/>
              </a:pPr>
              <a:t>21.04.2011</a:t>
            </a:fld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D6086A0-CAB4-47DB-A149-3421CB077B8D}" type="slidenum">
              <a:rPr lang="ru-RU" smtClean="0"/>
              <a:pPr>
                <a:defRPr/>
              </a:pPr>
              <a:t>6</a:t>
            </a:fld>
            <a:endParaRPr lang="ru-RU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6000" dirty="0" err="1" smtClean="0"/>
              <a:t>гулюшка</a:t>
            </a:r>
            <a:endParaRPr lang="ru-RU" sz="6000" dirty="0"/>
          </a:p>
        </p:txBody>
      </p:sp>
      <p:pic>
        <p:nvPicPr>
          <p:cNvPr id="6" name="Содержимое 5" descr="ColumbaLivia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54691" y="1600200"/>
            <a:ext cx="6034617" cy="4525963"/>
          </a:xfrm>
        </p:spPr>
      </p:pic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7D4316E-99C6-4EB7-9823-9086E402BD1E}" type="datetime1">
              <a:rPr lang="ru-RU" smtClean="0"/>
              <a:pPr>
                <a:defRPr/>
              </a:pPr>
              <a:t>21.04.2011</a:t>
            </a:fld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D6086A0-CAB4-47DB-A149-3421CB077B8D}" type="slidenum">
              <a:rPr lang="ru-RU" smtClean="0"/>
              <a:pPr>
                <a:defRPr/>
              </a:pPr>
              <a:t>7</a:t>
            </a:fld>
            <a:endParaRPr lang="ru-RU"/>
          </a:p>
        </p:txBody>
      </p:sp>
    </p:spTree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6000" dirty="0" smtClean="0"/>
              <a:t>карга</a:t>
            </a:r>
            <a:endParaRPr lang="ru-RU" sz="6000" dirty="0"/>
          </a:p>
        </p:txBody>
      </p:sp>
      <p:pic>
        <p:nvPicPr>
          <p:cNvPr id="6" name="Содержимое 5" descr="crow10112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82605" y="1600200"/>
            <a:ext cx="6178789" cy="4525963"/>
          </a:xfrm>
        </p:spPr>
      </p:pic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7D4316E-99C6-4EB7-9823-9086E402BD1E}" type="datetime1">
              <a:rPr lang="ru-RU" smtClean="0"/>
              <a:pPr>
                <a:defRPr/>
              </a:pPr>
              <a:t>21.04.2011</a:t>
            </a:fld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D6086A0-CAB4-47DB-A149-3421CB077B8D}" type="slidenum">
              <a:rPr lang="ru-RU" smtClean="0"/>
              <a:pPr>
                <a:defRPr/>
              </a:pPr>
              <a:t>8</a:t>
            </a:fld>
            <a:endParaRPr lang="ru-RU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6000" dirty="0" err="1" smtClean="0"/>
              <a:t>ляга</a:t>
            </a:r>
            <a:endParaRPr lang="ru-RU" sz="6000" dirty="0"/>
          </a:p>
        </p:txBody>
      </p:sp>
      <p:pic>
        <p:nvPicPr>
          <p:cNvPr id="6" name="Содержимое 5" descr="frog-11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93804" y="1600200"/>
            <a:ext cx="5756392" cy="4525963"/>
          </a:xfrm>
        </p:spPr>
      </p:pic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7D4316E-99C6-4EB7-9823-9086E402BD1E}" type="datetime1">
              <a:rPr lang="ru-RU" smtClean="0"/>
              <a:pPr>
                <a:defRPr/>
              </a:pPr>
              <a:t>21.04.2011</a:t>
            </a:fld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D6086A0-CAB4-47DB-A149-3421CB077B8D}" type="slidenum">
              <a:rPr lang="ru-RU" smtClean="0"/>
              <a:pPr>
                <a:defRPr/>
              </a:pPr>
              <a:t>9</a:t>
            </a:fld>
            <a:endParaRPr lang="ru-RU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Сосновый лес">
  <a:themeElements>
    <a:clrScheme name="Другая 48">
      <a:dk1>
        <a:srgbClr val="336600"/>
      </a:dk1>
      <a:lt1>
        <a:sysClr val="window" lastClr="F0F1F4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0F1F4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Сосновый лес</Template>
  <TotalTime>35</TotalTime>
  <Words>53</Words>
  <Application>Microsoft Office PowerPoint</Application>
  <PresentationFormat>Экран (4:3)</PresentationFormat>
  <Paragraphs>41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Сосновый лес</vt:lpstr>
      <vt:lpstr>Животный мир Донского края</vt:lpstr>
      <vt:lpstr>елень</vt:lpstr>
      <vt:lpstr>ведьмедь</vt:lpstr>
      <vt:lpstr>лиска</vt:lpstr>
      <vt:lpstr>бирюк</vt:lpstr>
      <vt:lpstr>жид</vt:lpstr>
      <vt:lpstr>гулюшка</vt:lpstr>
      <vt:lpstr>карга</vt:lpstr>
      <vt:lpstr>ляга</vt:lpstr>
      <vt:lpstr>чикамас</vt:lpstr>
      <vt:lpstr>верш</vt:lpstr>
      <vt:lpstr>павук</vt:lpstr>
      <vt:lpstr>…….</vt:lpstr>
    </vt:vector>
  </TitlesOfParts>
  <Company>MOU B-POPOVSKAJA SOSH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Лес</dc:title>
  <dc:creator>Немецкий</dc:creator>
  <dc:description>http://aida.ucoz.ru</dc:description>
  <cp:lastModifiedBy>Grey Wolf</cp:lastModifiedBy>
  <cp:revision>11</cp:revision>
  <dcterms:created xsi:type="dcterms:W3CDTF">2011-04-18T10:29:36Z</dcterms:created>
  <dcterms:modified xsi:type="dcterms:W3CDTF">2011-04-21T11:27:43Z</dcterms:modified>
  <cp:category>шаблоны к Powerpoint</cp:category>
</cp:coreProperties>
</file>