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9" r:id="rId2"/>
    <p:sldId id="258" r:id="rId3"/>
    <p:sldId id="259" r:id="rId4"/>
    <p:sldId id="260" r:id="rId5"/>
    <p:sldId id="262" r:id="rId6"/>
    <p:sldId id="270" r:id="rId7"/>
    <p:sldId id="263" r:id="rId8"/>
    <p:sldId id="264" r:id="rId9"/>
    <p:sldId id="265" r:id="rId10"/>
    <p:sldId id="268" r:id="rId11"/>
    <p:sldId id="269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7EA025-EC3A-4804-B5A4-3A7CD2D7DD11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613C66-92C9-496D-9AC9-F808F7AF1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936B7-39A2-4ABC-9C8A-1120B3207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68210-BD97-461D-8DD0-51A5F66D90BD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5175CA-B810-4AE7-AA4A-A6EBE253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6727-5E3E-4BD1-9D13-3632DD447435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5329-B5F6-4DA7-8ADE-F037F651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5E53-096B-477C-B9AE-AFC665642CB9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8785-45B4-48CB-942B-C1E242446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1BCF-F173-45A6-AC77-C99542F34245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D793-08FC-4079-A2DA-DD1753BA1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5E7A2-868E-44C9-B08D-C0987EE277F0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F8680F-9FD6-4B1F-88EE-4248AB0C3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E08B-D738-4A46-802D-B9F662FD7A5E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F971-1726-41C2-9E6E-A830E6F9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AB1B-185D-4662-874A-31A76A41A355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A5BF-1399-4CB5-AD0D-0B1037E61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C6AF-48FA-480E-A204-CCC71D02C5A3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5593-791A-471F-A9FD-46564F95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96C15-E104-4E47-BD86-D5B2E1E79378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EE941-1923-43A6-A1F9-007C07B0A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D48D-4C54-46D8-876B-590F403211CE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1E53-87BA-46C7-A95D-2D59F0D31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3E07C6-ADE6-47DB-A367-219267316C84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1BD25B-EADB-4F7A-8ED0-6D69D7EF3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A70ECDA-EA3E-49DE-A58A-46273F3A73A7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8B9457B-A82D-4452-BBCA-1CB2EFB3B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643938" cy="6215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5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Праздник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sz="4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Донского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ru-RU" sz="4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фольклора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</a:t>
            </a:r>
            <a:br>
              <a:rPr lang="ru-RU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литературного чтения</a:t>
            </a:r>
            <a:r>
              <a:rPr lang="ru-RU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ru-RU" sz="2000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Подготовила  и провела  учитель        начальных классов Б-Поповской СОШ Осетровой Ириной Владимировной.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4578" name="Содержимое 3" descr="1174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715375" cy="6215063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2" name="Содержимое 3" descr="941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786812" cy="62865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Содержимое 3" descr="ind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572500" cy="62865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0" name="Содержимое 3" descr="800xcherepin_23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572500" cy="6259513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4" name="Содержимое 3" descr="527023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07425" cy="6003925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6" name="Содержимое 3" descr="23864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583613" cy="6402388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410" name="Содержимое 3" descr="a9c6852aa8f3bc7c1b8e11f2d0002a8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53463" cy="6411913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8434" name="Содержимое 3" descr="18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858250" cy="6364287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9458" name="Содержимое 3" descr="72694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43938" cy="62865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2" name="Содержимое 3" descr="18247198_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3"/>
            <a:ext cx="8377238" cy="5759450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6" name="Содержимое 3" descr="9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43938" cy="6348413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2530" name="Содержимое 3" descr="river_sal4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05838" cy="6359525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3554" name="Содержимое 3" descr="ki2ctr1ysvufluy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664575" cy="62865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18</Words>
  <Application>Microsoft Office PowerPoint</Application>
  <PresentationFormat>Экран (4:3)</PresentationFormat>
  <Paragraphs>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Verdana</vt:lpstr>
      <vt:lpstr>Arial</vt:lpstr>
      <vt:lpstr>Wingdings 2</vt:lpstr>
      <vt:lpstr>Calibri</vt:lpstr>
      <vt:lpstr>Аспект</vt:lpstr>
      <vt:lpstr>Аспект</vt:lpstr>
      <vt:lpstr>Аспект</vt:lpstr>
      <vt:lpstr>Аспект</vt:lpstr>
      <vt:lpstr>Аспект</vt:lpstr>
      <vt:lpstr>        Праздник           Донского            фольклора              урок  литературного чтения       Подготовила  и провела  учитель        начальных классов Б-Поповской СОШ Осетровой Ириной Владимировной.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Loner-XP</cp:lastModifiedBy>
  <cp:revision>24</cp:revision>
  <dcterms:created xsi:type="dcterms:W3CDTF">2011-04-20T15:39:56Z</dcterms:created>
  <dcterms:modified xsi:type="dcterms:W3CDTF">2014-08-30T17:12:17Z</dcterms:modified>
</cp:coreProperties>
</file>