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49C30E-7948-405D-AF58-4D008315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6C8E2-FA8D-4AB7-8B05-6B780738E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234A9-ABD5-45B8-9957-3376FF6BB1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FC310-7231-4F24-9B3D-C1DED412D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C820C-574C-4277-B558-3C5C4AECA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9383D-E320-47B0-AE41-AC5B53374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45BB4-A132-497E-B1B7-5268076D6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52C76-F249-4BAF-8F2A-7849C3EF1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1623E-4908-4D7E-A266-C73AA0CC3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A2F8A-089C-4D5D-8FD7-49654628D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79475-FDD3-47DB-B9B3-3FFFFF953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E2EAA0-70E9-4717-9C41-60A8823477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42851"/>
            <a:ext cx="7772400" cy="928695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Казачий курень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2061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71546"/>
            <a:ext cx="8001057" cy="549719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Uchvat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571604" y="428604"/>
            <a:ext cx="5786478" cy="49720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рогач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643042" y="214290"/>
            <a:ext cx="5643602" cy="52578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шаровары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jubka-old-0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500042"/>
            <a:ext cx="6286544" cy="48577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6000" dirty="0" err="1" smtClean="0">
                <a:solidFill>
                  <a:schemeClr val="accent3">
                    <a:lumMod val="50000"/>
                  </a:schemeClr>
                </a:solidFill>
              </a:rPr>
              <a:t>панёва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834316122600331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82" b="4082"/>
          <a:stretch>
            <a:fillRect/>
          </a:stretch>
        </p:blipFill>
        <p:spPr>
          <a:xfrm>
            <a:off x="1357290" y="571480"/>
            <a:ext cx="6215106" cy="47863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6000" dirty="0" err="1" smtClean="0">
                <a:solidFill>
                  <a:schemeClr val="accent3">
                    <a:lumMod val="50000"/>
                  </a:schemeClr>
                </a:solidFill>
              </a:rPr>
              <a:t>чирики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nosk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78" r="2778"/>
          <a:stretch>
            <a:fillRect/>
          </a:stretch>
        </p:blipFill>
        <p:spPr>
          <a:xfrm>
            <a:off x="1643042" y="857232"/>
            <a:ext cx="5786478" cy="44719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карпетки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горница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горница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gor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237704" cy="48788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_7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750" b="18750"/>
          <a:stretch>
            <a:fillRect/>
          </a:stretch>
        </p:blipFill>
        <p:spPr>
          <a:xfrm>
            <a:off x="1071538" y="642918"/>
            <a:ext cx="6643734" cy="4829180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6000" dirty="0" err="1" smtClean="0">
                <a:solidFill>
                  <a:schemeClr val="accent3">
                    <a:lumMod val="50000"/>
                  </a:schemeClr>
                </a:solidFill>
              </a:rPr>
              <a:t>настольник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лавка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270038229_84723338_10-----127003822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27" r="5627"/>
          <a:stretch>
            <a:fillRect/>
          </a:stretch>
        </p:blipFill>
        <p:spPr>
          <a:xfrm>
            <a:off x="1214414" y="714356"/>
            <a:ext cx="6486532" cy="461486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лавка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f_4bed5ca74d73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051" b="14051"/>
          <a:stretch>
            <a:fillRect/>
          </a:stretch>
        </p:blipFill>
        <p:spPr>
          <a:xfrm>
            <a:off x="1428728" y="285728"/>
            <a:ext cx="6000792" cy="5114932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6000" dirty="0" err="1" smtClean="0">
                <a:solidFill>
                  <a:schemeClr val="accent3">
                    <a:lumMod val="50000"/>
                  </a:schemeClr>
                </a:solidFill>
              </a:rPr>
              <a:t>цибарка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98_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714480" y="785794"/>
            <a:ext cx="5543560" cy="46863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корец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1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1357290" y="642918"/>
            <a:ext cx="6143668" cy="46863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572140"/>
            <a:ext cx="5486400" cy="804862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подойник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48172410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571604" y="612774"/>
            <a:ext cx="5929354" cy="47450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</a:rPr>
              <a:t>рушник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58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428604"/>
            <a:ext cx="7429552" cy="49720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6000" dirty="0" err="1" smtClean="0">
                <a:solidFill>
                  <a:schemeClr val="accent3">
                    <a:lumMod val="50000"/>
                  </a:schemeClr>
                </a:solidFill>
              </a:rPr>
              <a:t>ружо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жевые кирпичи">
  <a:themeElements>
    <a:clrScheme name="Тема Office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бежевые кирпичи</Template>
  <TotalTime>72</TotalTime>
  <Words>17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бежевые кирпичи</vt:lpstr>
      <vt:lpstr>Казачий курень</vt:lpstr>
      <vt:lpstr>горница</vt:lpstr>
      <vt:lpstr>Слайд 3</vt:lpstr>
      <vt:lpstr>лавка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MOU B-POPOVSKAJA SOSH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Казачий курень</dc:title>
  <dc:creator>Немецкий</dc:creator>
  <cp:lastModifiedBy>Grey Wolf</cp:lastModifiedBy>
  <cp:revision>14</cp:revision>
  <dcterms:created xsi:type="dcterms:W3CDTF">2011-04-18T10:33:19Z</dcterms:created>
  <dcterms:modified xsi:type="dcterms:W3CDTF">2011-04-22T12:30:45Z</dcterms:modified>
</cp:coreProperties>
</file>