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AB7E-6471-4B9C-8BDB-ED531782E323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8FBA-C450-4E1D-A82F-A76D0E6F4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AB7E-6471-4B9C-8BDB-ED531782E323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8FBA-C450-4E1D-A82F-A76D0E6F4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Одоевский Владимир Федорович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4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6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smtClean="0">
                <a:solidFill>
                  <a:prstClr val="black"/>
                </a:solidFill>
                <a:ea typeface="+mn-ea"/>
                <a:cs typeface="+mn-cs"/>
              </a:rPr>
              <a:t>Одоевский внес вклад в развитие музыкальной критики, пропагандировал творчество композиторов</a:t>
            </a:r>
            <a:br>
              <a:rPr lang="ru-RU" sz="200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smtClean="0">
                <a:solidFill>
                  <a:prstClr val="black"/>
                </a:solidFill>
                <a:ea typeface="+mn-ea"/>
                <a:cs typeface="+mn-cs"/>
              </a:rPr>
              <a:t> М.Глинки, А.Алябьева, М.Балакирева и др.</a:t>
            </a:r>
            <a:endParaRPr lang="ru-RU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3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Умер Одоевский 27 февраля 1869 в Москве в возрасте 65 лет. По смерти он не оставил ни детей, ни какого-либо состояния. В болезни его поддерживала верная и заботливая жена Ольга Степановна.Она умерла в 1873 г. и со смертью их прекратилась фамилия князей Одоевских.</a:t>
            </a:r>
            <a:br>
              <a:rPr lang="ru-RU" sz="2400" smtClean="0"/>
            </a:br>
            <a:r>
              <a:rPr lang="ru-RU" sz="2400" smtClean="0"/>
              <a:t>Могила Владимира Одоевского</a:t>
            </a:r>
            <a:br>
              <a:rPr lang="ru-RU" sz="2400" smtClean="0"/>
            </a:br>
            <a:r>
              <a:rPr lang="ru-RU" sz="2400" smtClean="0"/>
              <a:t>расположена на Донском кладбище в Москве</a:t>
            </a:r>
            <a:br>
              <a:rPr lang="ru-RU" sz="2400" smtClean="0"/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8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Одоевский Владимир Федорович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Одоевский внес вклад в развитие музыкальной критики, пропагандировал творчество композиторов  М.Глинки, А.Алябьева, М.Балакирева и др.</vt:lpstr>
      <vt:lpstr>Умер Одоевский 27 февраля 1869 в Москве в возрасте 65 лет. По смерти он не оставил ни детей, ни какого-либо состояния. В болезни его поддерживала верная и заботливая жена Ольга Степановна.Она умерла в 1873 г. и со смертью их прекратилась фамилия князей Одоевских. Могила Владимира Одоевского расположена на Донском кладбище в Москве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Одоевский Владимир Федорович</dc:title>
  <dc:creator>Admin</dc:creator>
  <cp:lastModifiedBy>Admin</cp:lastModifiedBy>
  <cp:revision>1</cp:revision>
  <dcterms:created xsi:type="dcterms:W3CDTF">2014-09-24T18:00:21Z</dcterms:created>
  <dcterms:modified xsi:type="dcterms:W3CDTF">2014-09-24T18:00:21Z</dcterms:modified>
</cp:coreProperties>
</file>