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65" r:id="rId5"/>
    <p:sldId id="258" r:id="rId6"/>
    <p:sldId id="259" r:id="rId7"/>
    <p:sldId id="261" r:id="rId8"/>
    <p:sldId id="263" r:id="rId9"/>
    <p:sldId id="269" r:id="rId10"/>
    <p:sldId id="257" r:id="rId11"/>
    <p:sldId id="260" r:id="rId12"/>
    <p:sldId id="270" r:id="rId13"/>
    <p:sldId id="264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0A37E-2876-4600-A9D1-2140316B60A8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1C8B-29C4-40B0-992A-9FF276F55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45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74D7-ADF2-4FCF-A69B-42817D746523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B4471-D055-430E-A818-D81847F97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36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8DA7-47C8-4AEA-AE54-FF3BFE221473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81C65-F4F7-4FA4-A641-C9A6919AC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00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D274-287A-4FA8-8516-57EAFC7693E2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44266-42E2-4899-991A-B68A79388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63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2954-7C41-4FDC-B194-24A0C59F1905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D746-D9E5-4E1D-BB2A-54DEB63A9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24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7ED5-486B-417B-9806-21C1B8F37307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FA84-5E14-4F4D-945B-7B26FA120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55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0585-7361-4B0E-AA1B-C05144695270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7555-89E2-488C-9A71-D5A3FBAC0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28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EB0D2-8930-4D92-9EAE-1AB15FC13801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D4F9-A2E3-41CE-AC64-B622A66C1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41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D327-2300-4949-BF69-D88F53D92BE7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F1B5-8F74-4378-B031-54D62B313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26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3091-5066-46D3-8174-2B53A1670E3F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25E2-764A-4FC2-83A0-710C0A5B7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93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C17A-EB18-470B-9B63-39A0C08141A7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39D8-E3D0-4EF1-8D9D-2E6730E5E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96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идия\шаблоны\для работы\ramki\ReleaseRainbow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6356ED-9BC8-46DF-8A14-8EC579446E01}" type="datetimeFigureOut">
              <a:rPr lang="ru-RU"/>
              <a:pPr>
                <a:defRPr/>
              </a:pPr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7B1753-441E-4B03-8175-25FBDB09B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88231"/>
          </a:xfrm>
        </p:spPr>
        <p:txBody>
          <a:bodyPr/>
          <a:lstStyle/>
          <a:p>
            <a:r>
              <a:rPr lang="ru-RU" altLang="ru-RU" sz="2400" dirty="0" smtClean="0"/>
              <a:t>Проект по литературному чтению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«Куликовская битва»</a:t>
            </a:r>
            <a:br>
              <a:rPr lang="ru-RU" altLang="ru-RU" dirty="0" smtClean="0"/>
            </a:br>
            <a:r>
              <a:rPr lang="ru-RU" altLang="ru-RU" sz="2800" dirty="0" smtClean="0"/>
              <a:t>1380 год.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645024"/>
            <a:ext cx="6120680" cy="12485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Проект выполнила </a:t>
            </a:r>
            <a:r>
              <a:rPr lang="ru-RU" dirty="0" err="1" smtClean="0">
                <a:solidFill>
                  <a:schemeClr val="tx1"/>
                </a:solidFill>
              </a:rPr>
              <a:t>Густокашина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Даша 4 «Б» класс 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нарисовать 1 из куликовской битвы Сайт о рисован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535" y="908720"/>
            <a:ext cx="7821761" cy="58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53243" y="197171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 битвы.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oy-world - магазин детских игрушек - Куликовская битва : Эксм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887"/>
            <a:ext cx="4231438" cy="68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Научно-образовательная &quot; Страница 80 &quot; Бесплатная библиотека электронных книг Книгоноша. Net. Читать онлайн, скачать бесплатно 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6055"/>
            <a:ext cx="3940573" cy="559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75046" y="4046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Книги о Куликовской</a:t>
            </a:r>
          </a:p>
          <a:p>
            <a:r>
              <a:rPr lang="ru-RU" dirty="0"/>
              <a:t>Битве.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2636543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-гороскоп Структуры, статистика, судьб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467" y="-25718"/>
            <a:ext cx="8168533" cy="68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5941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upka.net - Лучший Форум Рунета. Общайтесь, качайте игры, софт, музыку, фильмы, бесплатно, без регистраци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040" y="0"/>
            <a:ext cx="8114959" cy="68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4451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Итог - Презентация 3934/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800" y="1"/>
            <a:ext cx="810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091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142852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/>
              <a:t>Выводы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928670"/>
            <a:ext cx="4286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Делая этот проект я многое узнала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Например , с чего началась битва.</a:t>
            </a:r>
          </a:p>
          <a:p>
            <a:r>
              <a:rPr lang="ru-RU" dirty="0" smtClean="0"/>
              <a:t>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Кто одержал победу 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Кто благословил воинов на победу.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620688"/>
            <a:ext cx="3055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Цели и задачи.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628800"/>
            <a:ext cx="6696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/>
              <a:t>П</a:t>
            </a:r>
            <a:r>
              <a:rPr lang="ru-RU" sz="3200" dirty="0" smtClean="0"/>
              <a:t>ознакомиться  </a:t>
            </a:r>
            <a:r>
              <a:rPr lang="ru-RU" sz="3200" dirty="0"/>
              <a:t>с историей Куликовской </a:t>
            </a:r>
            <a:r>
              <a:rPr lang="ru-RU" sz="3200" dirty="0" smtClean="0"/>
              <a:t>битвы.</a:t>
            </a:r>
            <a:endParaRPr lang="ru-RU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/>
              <a:t>У</a:t>
            </a:r>
            <a:r>
              <a:rPr lang="ru-RU" sz="3200" dirty="0" smtClean="0"/>
              <a:t>знать </a:t>
            </a:r>
            <a:r>
              <a:rPr lang="ru-RU" sz="3200" dirty="0"/>
              <a:t>значение битвы </a:t>
            </a:r>
            <a:r>
              <a:rPr lang="ru-RU" sz="3200" dirty="0" smtClean="0"/>
              <a:t>для Руси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245617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428604"/>
            <a:ext cx="3949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План.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2858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 Просмотрела  энциклопедии.</a:t>
            </a:r>
          </a:p>
          <a:p>
            <a:pPr lvl="0"/>
            <a:r>
              <a:rPr lang="ru-RU" dirty="0" smtClean="0"/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Нашла материал в интернете.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ru-RU" dirty="0" smtClean="0"/>
          </a:p>
          <a:p>
            <a:pPr marL="342900" lvl="0" indent="-342900">
              <a:buFont typeface="Wingdings" pitchFamily="2" charset="2"/>
              <a:buChar char="v"/>
            </a:pPr>
            <a:r>
              <a:rPr lang="ru-RU" dirty="0" smtClean="0"/>
              <a:t>Весь материал я собрала в проект.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Москва - центр объединения русских земель. Дмитрий Донской. План рабо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988" y="332656"/>
            <a:ext cx="7620000" cy="6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6198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к нарисовать 1 из куликовской битвы Сайт о рисован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6303"/>
            <a:ext cx="8100392" cy="553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16632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Битва начался поединком </a:t>
            </a:r>
          </a:p>
          <a:p>
            <a:r>
              <a:rPr lang="ru-RU" dirty="0" err="1"/>
              <a:t>Пересвета</a:t>
            </a:r>
            <a:r>
              <a:rPr lang="ru-RU" dirty="0"/>
              <a:t>  и </a:t>
            </a:r>
            <a:r>
              <a:rPr lang="ru-RU" dirty="0" err="1"/>
              <a:t>Челубея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77961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Тема: Куликовская бит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860496"/>
            <a:ext cx="8122986" cy="566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027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Куликово поле</a:t>
            </a:r>
          </a:p>
          <a:p>
            <a:r>
              <a:rPr lang="ru-RU" dirty="0"/>
              <a:t>И река Дон.</a:t>
            </a:r>
          </a:p>
        </p:txBody>
      </p:sp>
    </p:spTree>
    <p:extLst>
      <p:ext uri="{BB962C8B-B14F-4D97-AF65-F5344CB8AC3E}">
        <p14:creationId xmlns:p14="http://schemas.microsoft.com/office/powerpoint/2010/main" xmlns="" val="2905945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Изображение куликовской битвы в творчестве художников - рисунки из синвол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7402773" cy="54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370149"/>
            <a:ext cx="4777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Сергей </a:t>
            </a:r>
            <a:r>
              <a:rPr lang="ru-RU" dirty="0" smtClean="0"/>
              <a:t>Радонежский</a:t>
            </a:r>
            <a:endParaRPr lang="ru-RU" dirty="0"/>
          </a:p>
          <a:p>
            <a:r>
              <a:rPr lang="ru-RU" dirty="0" smtClean="0"/>
              <a:t>лечит </a:t>
            </a:r>
            <a:r>
              <a:rPr lang="ru-RU" dirty="0"/>
              <a:t>раненого.</a:t>
            </a:r>
          </a:p>
        </p:txBody>
      </p:sp>
    </p:spTree>
    <p:extLst>
      <p:ext uri="{BB962C8B-B14F-4D97-AF65-F5344CB8AC3E}">
        <p14:creationId xmlns:p14="http://schemas.microsoft.com/office/powerpoint/2010/main" xmlns="" val="1790384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1 сентября - День победы в Куликовской битве &quot; ОКО ПЛАНЕТЫ информационно-аналитический порта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Монастырь на</a:t>
            </a:r>
          </a:p>
          <a:p>
            <a:r>
              <a:rPr lang="ru-RU" dirty="0"/>
              <a:t>Куликовом поле.</a:t>
            </a:r>
          </a:p>
        </p:txBody>
      </p:sp>
    </p:spTree>
    <p:extLst>
      <p:ext uri="{BB962C8B-B14F-4D97-AF65-F5344CB8AC3E}">
        <p14:creationId xmlns:p14="http://schemas.microsoft.com/office/powerpoint/2010/main" xmlns="" val="1776227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макси\Desktop\0006-006-Kulikovskaja-bit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365" y="0"/>
            <a:ext cx="8159636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6373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6</Template>
  <TotalTime>212</TotalTime>
  <Words>107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6</vt:lpstr>
      <vt:lpstr>Проект по литературному чтению «Куликовская битва» 1380 год.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Куликовская битва</dc:title>
  <dc:creator>Макс</dc:creator>
  <cp:lastModifiedBy>Admin</cp:lastModifiedBy>
  <cp:revision>12</cp:revision>
  <dcterms:created xsi:type="dcterms:W3CDTF">2014-09-16T12:16:11Z</dcterms:created>
  <dcterms:modified xsi:type="dcterms:W3CDTF">2014-09-16T17:14:12Z</dcterms:modified>
</cp:coreProperties>
</file>