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1" r:id="rId3"/>
    <p:sldId id="257" r:id="rId4"/>
    <p:sldId id="258" r:id="rId5"/>
    <p:sldId id="259" r:id="rId6"/>
    <p:sldId id="260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18A8"/>
    <a:srgbClr val="992768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2F46-C481-41FE-B2AA-4A3A216E5CEA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413F-6B14-421D-B1B1-045975DC54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4474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2F46-C481-41FE-B2AA-4A3A216E5CEA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413F-6B14-421D-B1B1-045975DC54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6366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2F46-C481-41FE-B2AA-4A3A216E5CEA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413F-6B14-421D-B1B1-045975DC54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5206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2F46-C481-41FE-B2AA-4A3A216E5CEA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413F-6B14-421D-B1B1-045975DC54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6601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2F46-C481-41FE-B2AA-4A3A216E5CEA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413F-6B14-421D-B1B1-045975DC54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8245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2F46-C481-41FE-B2AA-4A3A216E5CEA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413F-6B14-421D-B1B1-045975DC54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5149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2F46-C481-41FE-B2AA-4A3A216E5CEA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413F-6B14-421D-B1B1-045975DC54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469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2F46-C481-41FE-B2AA-4A3A216E5CEA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413F-6B14-421D-B1B1-045975DC54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6372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2F46-C481-41FE-B2AA-4A3A216E5CEA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413F-6B14-421D-B1B1-045975DC54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2199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2F46-C481-41FE-B2AA-4A3A216E5CEA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413F-6B14-421D-B1B1-045975DC54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783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2F46-C481-41FE-B2AA-4A3A216E5CEA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413F-6B14-421D-B1B1-045975DC54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1668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B2F46-C481-41FE-B2AA-4A3A216E5CEA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E413F-6B14-421D-B1B1-045975DC54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412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755576" y="1514841"/>
            <a:ext cx="71287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Литературное чтение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класс</a:t>
            </a:r>
          </a:p>
          <a:p>
            <a:pPr algn="ctr"/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Раздел 3. «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XIX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век. Путешествие продолжается»</a:t>
            </a: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Автор: учитель начальных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классов</a:t>
            </a:r>
          </a:p>
          <a:p>
            <a:pPr algn="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Матвеева Н.К.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855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64088" y="620686"/>
            <a:ext cx="33661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        Г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                А        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                 К        Р             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                  О       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        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      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     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       Я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       А        И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Ь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Т        З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  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      М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  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  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  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  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http://www.libex.ru/dimg/60e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2" descr="http://www.uchportal.ru/_ld/320/403473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105" t="4981" r="2209" b="11844"/>
          <a:stretch/>
        </p:blipFill>
        <p:spPr bwMode="auto">
          <a:xfrm>
            <a:off x="611559" y="404664"/>
            <a:ext cx="1944217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900igr.net/datas/literatura/Krylov/0004-004-Znamenitye-basnopists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16" t="18314" r="57022" b="5791"/>
          <a:stretch/>
        </p:blipFill>
        <p:spPr bwMode="auto">
          <a:xfrm>
            <a:off x="2339752" y="1634983"/>
            <a:ext cx="2016224" cy="258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alcala.ru/literaturnaia-enciklopedia/pictures/i_30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526"/>
          <a:stretch/>
        </p:blipFill>
        <p:spPr bwMode="auto">
          <a:xfrm>
            <a:off x="635045" y="4059057"/>
            <a:ext cx="1920731" cy="257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9081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ttp://www.libex.ru/dimg/60e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go3.imgsmail.ru/imgpreview?key=http%3A//bibliogid.ru/system/files/2003/original/i%5Fkalend3-fev2004%5F3.jpg&amp;mb=imgdb_preview_163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17" y="3140968"/>
            <a:ext cx="2671465" cy="275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img01.chitalnya.ru/upload2/280/4553903453052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975660"/>
            <a:ext cx="2768352" cy="242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66412" y="472316"/>
            <a:ext cx="41451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Басни И. А. Крылова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freelance.ru/img/portfolio/pics/00/08/88/5591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242366"/>
            <a:ext cx="2739311" cy="274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3334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8024" y="1556792"/>
            <a:ext cx="4104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Квартет – 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музыкальное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произведение 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етырёх исполнителей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/>
              <a:t> </a:t>
            </a:r>
          </a:p>
          <a:p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tirnet.ru/sites/default/files/soviet_tales/kvart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7240"/>
            <a:ext cx="4392488" cy="574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832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5862" y="404664"/>
            <a:ext cx="540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Пленять – увлекать.</a:t>
            </a:r>
          </a:p>
          <a:p>
            <a:pPr lvl="0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Чинно – строго по правилам.</a:t>
            </a:r>
          </a:p>
          <a:p>
            <a:pPr lvl="0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Лад – согласие, порядок.</a:t>
            </a:r>
          </a:p>
          <a:p>
            <a:pPr lvl="0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Прима — первая скрипка в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оркестре.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Втора – вторая скрипка в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оркестре.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www.tirnet.ru/sites/default/files/soviet_tales/kvart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80928"/>
            <a:ext cx="2916637" cy="348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694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8079" y="332656"/>
            <a:ext cx="8342540" cy="5940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3718A8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Покорять игрой весь мир – </a:t>
            </a:r>
          </a:p>
          <a:p>
            <a:r>
              <a:rPr lang="ru-RU" sz="2000" b="1" dirty="0">
                <a:solidFill>
                  <a:srgbClr val="3718A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3718A8"/>
                </a:solidFill>
                <a:latin typeface="Times New Roman" pitchFamily="18" charset="0"/>
                <a:cs typeface="Times New Roman" pitchFamily="18" charset="0"/>
              </a:rPr>
              <a:t>                                       «Пленять своим искусством свет»</a:t>
            </a:r>
          </a:p>
          <a:p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Нет гармонии - </a:t>
            </a:r>
            <a:r>
              <a:rPr lang="ru-RU" sz="2000" b="1" dirty="0" smtClean="0">
                <a:solidFill>
                  <a:srgbClr val="3718A8"/>
                </a:solidFill>
                <a:latin typeface="Times New Roman" pitchFamily="18" charset="0"/>
                <a:cs typeface="Times New Roman" pitchFamily="18" charset="0"/>
              </a:rPr>
              <a:t> «На лад нейдёт»</a:t>
            </a:r>
          </a:p>
          <a:p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Усесться важно -  </a:t>
            </a:r>
            <a:r>
              <a:rPr lang="ru-RU" sz="2000" b="1" dirty="0" smtClean="0">
                <a:solidFill>
                  <a:srgbClr val="3718A8"/>
                </a:solidFill>
                <a:latin typeface="Times New Roman" pitchFamily="18" charset="0"/>
                <a:cs typeface="Times New Roman" pitchFamily="18" charset="0"/>
              </a:rPr>
              <a:t> «Уселись чинно вряд»</a:t>
            </a:r>
          </a:p>
          <a:p>
            <a:endParaRPr lang="ru-RU" sz="2000" b="1" dirty="0" smtClean="0">
              <a:solidFill>
                <a:srgbClr val="3718A8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Спорить сильнее прежнего – </a:t>
            </a:r>
          </a:p>
          <a:p>
            <a:r>
              <a:rPr lang="ru-RU" sz="2000" b="1" dirty="0">
                <a:solidFill>
                  <a:srgbClr val="3718A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3718A8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«Вот пуще прежнего пошли у них разборы </a:t>
            </a:r>
          </a:p>
          <a:p>
            <a:r>
              <a:rPr lang="ru-RU" sz="2000" b="1" dirty="0">
                <a:solidFill>
                  <a:srgbClr val="3718A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3718A8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И споры»</a:t>
            </a:r>
          </a:p>
          <a:p>
            <a:endParaRPr lang="ru-RU" sz="2000" b="1" dirty="0" smtClean="0">
              <a:solidFill>
                <a:srgbClr val="3718A8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Пришлось прилететь на шум – 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ru-RU" sz="2000" b="1" dirty="0" smtClean="0">
                <a:solidFill>
                  <a:srgbClr val="3718A8"/>
                </a:solidFill>
                <a:latin typeface="Times New Roman" pitchFamily="18" charset="0"/>
                <a:cs typeface="Times New Roman" pitchFamily="18" charset="0"/>
              </a:rPr>
              <a:t>«Случилось Соловью на шум их прилететь»</a:t>
            </a:r>
          </a:p>
          <a:p>
            <a:endParaRPr lang="ru-RU" sz="2000" b="1" dirty="0" smtClean="0">
              <a:solidFill>
                <a:srgbClr val="3718A8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Уделить некоторое время </a:t>
            </a:r>
            <a:r>
              <a:rPr lang="ru-RU" sz="2000" b="1" dirty="0" smtClean="0">
                <a:solidFill>
                  <a:srgbClr val="3718A8"/>
                </a:solidFill>
                <a:latin typeface="Times New Roman" pitchFamily="18" charset="0"/>
                <a:cs typeface="Times New Roman" pitchFamily="18" charset="0"/>
              </a:rPr>
              <a:t>–   «Возьми на час терпенье»</a:t>
            </a:r>
          </a:p>
          <a:p>
            <a:pPr algn="ctr"/>
            <a:endParaRPr lang="ru-RU" sz="2000" b="1" dirty="0" smtClean="0">
              <a:solidFill>
                <a:srgbClr val="3718A8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Иметь музыкальный слух – </a:t>
            </a:r>
            <a:endParaRPr lang="ru-RU" sz="2000" b="1" dirty="0" smtClean="0">
              <a:solidFill>
                <a:srgbClr val="3718A8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rgbClr val="3718A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3718A8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3718A8"/>
                </a:solidFill>
                <a:latin typeface="Times New Roman" pitchFamily="18" charset="0"/>
                <a:cs typeface="Times New Roman" pitchFamily="18" charset="0"/>
              </a:rPr>
              <a:t>«Чтоб музыкантом быть, так надобно уменье</a:t>
            </a:r>
          </a:p>
          <a:p>
            <a:r>
              <a:rPr lang="ru-RU" sz="2000" b="1" dirty="0">
                <a:solidFill>
                  <a:srgbClr val="3718A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3718A8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И уши ваших </a:t>
            </a:r>
            <a:r>
              <a:rPr lang="ru-RU" sz="2000" b="1" dirty="0" err="1" smtClean="0">
                <a:solidFill>
                  <a:srgbClr val="3718A8"/>
                </a:solidFill>
                <a:latin typeface="Times New Roman" pitchFamily="18" charset="0"/>
                <a:cs typeface="Times New Roman" pitchFamily="18" charset="0"/>
              </a:rPr>
              <a:t>понежней</a:t>
            </a:r>
            <a:r>
              <a:rPr lang="ru-RU" sz="2000" b="1" dirty="0" smtClean="0">
                <a:solidFill>
                  <a:srgbClr val="3718A8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dirty="0">
              <a:solidFill>
                <a:srgbClr val="3718A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task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20099">
            <a:off x="443538" y="5641481"/>
            <a:ext cx="2571089" cy="869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0229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123728" y="2495324"/>
            <a:ext cx="54452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работу!</a:t>
            </a:r>
          </a:p>
        </p:txBody>
      </p:sp>
    </p:spTree>
    <p:extLst>
      <p:ext uri="{BB962C8B-B14F-4D97-AF65-F5344CB8AC3E}">
        <p14:creationId xmlns:p14="http://schemas.microsoft.com/office/powerpoint/2010/main" xmlns="" val="18148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211</Words>
  <Application>Microsoft Office PowerPoint</Application>
  <PresentationFormat>Экран (4:3)</PresentationFormat>
  <Paragraphs>58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15</cp:revision>
  <dcterms:created xsi:type="dcterms:W3CDTF">2013-11-17T12:56:37Z</dcterms:created>
  <dcterms:modified xsi:type="dcterms:W3CDTF">2014-09-26T18:14:44Z</dcterms:modified>
</cp:coreProperties>
</file>