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66" r:id="rId6"/>
    <p:sldId id="269" r:id="rId7"/>
    <p:sldId id="284" r:id="rId8"/>
    <p:sldId id="277" r:id="rId9"/>
    <p:sldId id="288" r:id="rId10"/>
    <p:sldId id="276" r:id="rId11"/>
    <p:sldId id="275" r:id="rId12"/>
    <p:sldId id="258" r:id="rId13"/>
    <p:sldId id="274" r:id="rId14"/>
    <p:sldId id="282" r:id="rId15"/>
    <p:sldId id="278" r:id="rId16"/>
    <p:sldId id="270" r:id="rId17"/>
    <p:sldId id="281" r:id="rId18"/>
    <p:sldId id="286" r:id="rId19"/>
    <p:sldId id="291" r:id="rId20"/>
    <p:sldId id="287" r:id="rId21"/>
    <p:sldId id="268" r:id="rId22"/>
    <p:sldId id="267" r:id="rId23"/>
    <p:sldId id="264" r:id="rId24"/>
    <p:sldId id="259" r:id="rId25"/>
    <p:sldId id="280" r:id="rId26"/>
    <p:sldId id="260" r:id="rId27"/>
    <p:sldId id="272" r:id="rId28"/>
    <p:sldId id="29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26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8DB0-3269-453F-9554-66781375ED52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239F-4E54-416C-B6C4-57ED2ABCA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30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8DB0-3269-453F-9554-66781375ED52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239F-4E54-416C-B6C4-57ED2ABCA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54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8DB0-3269-453F-9554-66781375ED52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239F-4E54-416C-B6C4-57ED2ABCA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296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8DB0-3269-453F-9554-66781375ED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239F-4E54-416C-B6C4-57ED2ABCAD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25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8DB0-3269-453F-9554-66781375ED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239F-4E54-416C-B6C4-57ED2ABCAD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749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8DB0-3269-453F-9554-66781375ED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239F-4E54-416C-B6C4-57ED2ABCAD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908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8DB0-3269-453F-9554-66781375ED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239F-4E54-416C-B6C4-57ED2ABCAD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007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8DB0-3269-453F-9554-66781375ED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239F-4E54-416C-B6C4-57ED2ABCAD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921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8DB0-3269-453F-9554-66781375ED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239F-4E54-416C-B6C4-57ED2ABCAD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5398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8DB0-3269-453F-9554-66781375ED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239F-4E54-416C-B6C4-57ED2ABCAD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82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8DB0-3269-453F-9554-66781375ED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239F-4E54-416C-B6C4-57ED2ABCAD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068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8DB0-3269-453F-9554-66781375ED52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239F-4E54-416C-B6C4-57ED2ABCA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2455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8DB0-3269-453F-9554-66781375ED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239F-4E54-416C-B6C4-57ED2ABCAD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7260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8DB0-3269-453F-9554-66781375ED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239F-4E54-416C-B6C4-57ED2ABCAD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967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8DB0-3269-453F-9554-66781375ED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239F-4E54-416C-B6C4-57ED2ABCAD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537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8DB0-3269-453F-9554-66781375ED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239F-4E54-416C-B6C4-57ED2ABCAD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6320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8DB0-3269-453F-9554-66781375ED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239F-4E54-416C-B6C4-57ED2ABCAD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9597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8DB0-3269-453F-9554-66781375ED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239F-4E54-416C-B6C4-57ED2ABCAD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3556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8DB0-3269-453F-9554-66781375ED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239F-4E54-416C-B6C4-57ED2ABCAD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7671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8DB0-3269-453F-9554-66781375ED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239F-4E54-416C-B6C4-57ED2ABCAD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0001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8DB0-3269-453F-9554-66781375ED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239F-4E54-416C-B6C4-57ED2ABCAD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2697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8DB0-3269-453F-9554-66781375ED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239F-4E54-416C-B6C4-57ED2ABCAD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38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8DB0-3269-453F-9554-66781375ED52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239F-4E54-416C-B6C4-57ED2ABCA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5924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8DB0-3269-453F-9554-66781375ED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239F-4E54-416C-B6C4-57ED2ABCAD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8273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8DB0-3269-453F-9554-66781375ED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239F-4E54-416C-B6C4-57ED2ABCAD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0195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8DB0-3269-453F-9554-66781375ED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239F-4E54-416C-B6C4-57ED2ABCAD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4010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8DB0-3269-453F-9554-66781375ED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239F-4E54-416C-B6C4-57ED2ABCAD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5569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8DB0-3269-453F-9554-66781375ED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239F-4E54-416C-B6C4-57ED2ABCAD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6053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8DB0-3269-453F-9554-66781375ED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239F-4E54-416C-B6C4-57ED2ABCAD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1570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8DB0-3269-453F-9554-66781375ED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239F-4E54-416C-B6C4-57ED2ABCAD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3688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8DB0-3269-453F-9554-66781375ED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239F-4E54-416C-B6C4-57ED2ABCAD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0970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8DB0-3269-453F-9554-66781375ED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239F-4E54-416C-B6C4-57ED2ABCAD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7189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8DB0-3269-453F-9554-66781375ED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239F-4E54-416C-B6C4-57ED2ABCAD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806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8DB0-3269-453F-9554-66781375ED52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239F-4E54-416C-B6C4-57ED2ABCA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781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8DB0-3269-453F-9554-66781375ED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239F-4E54-416C-B6C4-57ED2ABCAD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122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8DB0-3269-453F-9554-66781375ED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239F-4E54-416C-B6C4-57ED2ABCAD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3145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8DB0-3269-453F-9554-66781375ED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239F-4E54-416C-B6C4-57ED2ABCAD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5621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8DB0-3269-453F-9554-66781375ED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239F-4E54-416C-B6C4-57ED2ABCAD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0683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8DB0-3269-453F-9554-66781375ED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239F-4E54-416C-B6C4-57ED2ABCAD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2588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8DB0-3269-453F-9554-66781375ED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239F-4E54-416C-B6C4-57ED2ABCAD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8146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8DB0-3269-453F-9554-66781375ED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239F-4E54-416C-B6C4-57ED2ABCAD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3687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8DB0-3269-453F-9554-66781375ED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239F-4E54-416C-B6C4-57ED2ABCAD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5904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8DB0-3269-453F-9554-66781375ED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239F-4E54-416C-B6C4-57ED2ABCAD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6326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8DB0-3269-453F-9554-66781375ED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239F-4E54-416C-B6C4-57ED2ABCAD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093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8DB0-3269-453F-9554-66781375ED52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239F-4E54-416C-B6C4-57ED2ABCA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2401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8DB0-3269-453F-9554-66781375ED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239F-4E54-416C-B6C4-57ED2ABCAD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7808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8DB0-3269-453F-9554-66781375ED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239F-4E54-416C-B6C4-57ED2ABCAD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6961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8DB0-3269-453F-9554-66781375ED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239F-4E54-416C-B6C4-57ED2ABCAD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9659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8DB0-3269-453F-9554-66781375ED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239F-4E54-416C-B6C4-57ED2ABCAD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7457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8DB0-3269-453F-9554-66781375ED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239F-4E54-416C-B6C4-57ED2ABCAD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2866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8DB0-3269-453F-9554-66781375ED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239F-4E54-416C-B6C4-57ED2ABCAD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684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8DB0-3269-453F-9554-66781375ED52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239F-4E54-416C-B6C4-57ED2ABCA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299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8DB0-3269-453F-9554-66781375ED52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239F-4E54-416C-B6C4-57ED2ABCA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24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8DB0-3269-453F-9554-66781375ED52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239F-4E54-416C-B6C4-57ED2ABCA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323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8DB0-3269-453F-9554-66781375ED52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239F-4E54-416C-B6C4-57ED2ABCA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826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E8DB0-3269-453F-9554-66781375ED52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3239F-4E54-416C-B6C4-57ED2ABCA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65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E8DB0-3269-453F-9554-66781375ED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3239F-4E54-416C-B6C4-57ED2ABCAD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698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E8DB0-3269-453F-9554-66781375ED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3239F-4E54-416C-B6C4-57ED2ABCAD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905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E8DB0-3269-453F-9554-66781375ED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3239F-4E54-416C-B6C4-57ED2ABCAD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E8DB0-3269-453F-9554-66781375ED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3239F-4E54-416C-B6C4-57ED2ABCAD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747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chemeClr val="accent3">
                <a:lumMod val="20000"/>
                <a:lumOff val="80000"/>
              </a:schemeClr>
            </a:gs>
            <a:gs pos="88000">
              <a:srgbClr val="FFFF00">
                <a:alpha val="27000"/>
              </a:srgbClr>
            </a:gs>
            <a:gs pos="94000">
              <a:srgbClr val="5AB228"/>
            </a:gs>
            <a:gs pos="100000">
              <a:srgbClr val="FFFF00">
                <a:lumMod val="70000"/>
                <a:alpha val="43000"/>
              </a:srgb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ертикальный свиток 4"/>
          <p:cNvSpPr/>
          <p:nvPr/>
        </p:nvSpPr>
        <p:spPr>
          <a:xfrm rot="16200000">
            <a:off x="3186919" y="-2216078"/>
            <a:ext cx="2689456" cy="7704856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9237" y="620688"/>
            <a:ext cx="9383853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anose="02040503050406030204" pitchFamily="18" charset="0"/>
                <a:cs typeface="Angsana New" panose="02020603050405020304" pitchFamily="18" charset="-34"/>
              </a:rPr>
              <a:t>Бианки   </a:t>
            </a: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anose="02040503050406030204" pitchFamily="18" charset="0"/>
                <a:cs typeface="Angsana New" panose="02020603050405020304" pitchFamily="18" charset="-34"/>
              </a:rPr>
              <a:t>Виталий</a:t>
            </a:r>
          </a:p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anose="02040503050406030204" pitchFamily="18" charset="0"/>
                <a:cs typeface="Angsana New" panose="02020603050405020304" pitchFamily="18" charset="-34"/>
              </a:rPr>
              <a:t>Валентинович  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ambria" panose="02040503050406030204" pitchFamily="18" charset="0"/>
              <a:cs typeface="Angsana New" panose="02020603050405020304" pitchFamily="18" charset="-34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186" y="2652013"/>
            <a:ext cx="2795821" cy="3632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599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000">
              <a:schemeClr val="accent3">
                <a:lumMod val="20000"/>
                <a:lumOff val="80000"/>
              </a:schemeClr>
            </a:gs>
            <a:gs pos="98000">
              <a:srgbClr val="FFFF00">
                <a:alpha val="27000"/>
              </a:srgbClr>
            </a:gs>
            <a:gs pos="100000">
              <a:srgbClr val="5AB228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992" y="1988840"/>
            <a:ext cx="7629525" cy="4476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80773" y="550985"/>
            <a:ext cx="738766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аздвоенный  язык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906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chemeClr val="accent3">
                <a:lumMod val="20000"/>
                <a:lumOff val="80000"/>
              </a:schemeClr>
            </a:gs>
            <a:gs pos="97000">
              <a:srgbClr val="FFFF00">
                <a:alpha val="27000"/>
              </a:srgbClr>
            </a:gs>
            <a:gs pos="100000">
              <a:srgbClr val="5AB228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18756" y="550985"/>
            <a:ext cx="936275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гадюка  вскинулась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2751" y="2287438"/>
            <a:ext cx="6324600" cy="42140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71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chemeClr val="accent3">
                <a:lumMod val="20000"/>
                <a:lumOff val="80000"/>
              </a:schemeClr>
            </a:gs>
            <a:gs pos="97000">
              <a:srgbClr val="FFFF00">
                <a:alpha val="27000"/>
              </a:srgbClr>
            </a:gs>
            <a:gs pos="100000">
              <a:srgbClr val="5AB228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70976" y="-243408"/>
            <a:ext cx="520725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пригорок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417" y="1772816"/>
            <a:ext cx="6780376" cy="4945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311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chemeClr val="accent3">
                <a:lumMod val="20000"/>
                <a:lumOff val="80000"/>
              </a:schemeClr>
            </a:gs>
            <a:gs pos="44000">
              <a:srgbClr val="FFFF00">
                <a:alpha val="27000"/>
              </a:srgbClr>
            </a:gs>
            <a:gs pos="74000">
              <a:srgbClr val="5AB228"/>
            </a:gs>
            <a:gs pos="100000">
              <a:srgbClr val="FFFF00">
                <a:lumMod val="70000"/>
                <a:alpha val="43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840590"/>
            <a:ext cx="3568336" cy="20174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2996952"/>
            <a:ext cx="3568336" cy="201741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888768" y="260648"/>
            <a:ext cx="333116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кочки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451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chemeClr val="accent3">
                <a:lumMod val="20000"/>
                <a:lumOff val="80000"/>
              </a:schemeClr>
            </a:gs>
            <a:gs pos="97000">
              <a:srgbClr val="FFFF00">
                <a:alpha val="27000"/>
              </a:srgbClr>
            </a:gs>
            <a:gs pos="100000">
              <a:srgbClr val="5AB228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9707" y="908720"/>
            <a:ext cx="827912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уки-ноги  отнялись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374" y="3301676"/>
            <a:ext cx="4693886" cy="352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34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chemeClr val="bg1">
                <a:alpha val="0"/>
              </a:schemeClr>
            </a:gs>
            <a:gs pos="97000">
              <a:srgbClr val="FFFF00">
                <a:alpha val="27000"/>
              </a:srgbClr>
            </a:gs>
            <a:gs pos="100000">
              <a:srgbClr val="5AB228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898" y="908720"/>
            <a:ext cx="867474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r>
              <a:rPr lang="ru-RU" sz="72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  плетью  ударила</a:t>
            </a:r>
            <a:endParaRPr lang="ru-RU" sz="7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36478">
            <a:off x="867677" y="2287466"/>
            <a:ext cx="7218011" cy="3515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278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7000">
              <a:schemeClr val="accent3">
                <a:lumMod val="20000"/>
                <a:lumOff val="80000"/>
              </a:schemeClr>
            </a:gs>
            <a:gs pos="88000">
              <a:srgbClr val="FFFF00">
                <a:alpha val="27000"/>
              </a:srgbClr>
            </a:gs>
            <a:gs pos="94000">
              <a:srgbClr val="5AB228"/>
            </a:gs>
            <a:gs pos="100000">
              <a:srgbClr val="FFFF00">
                <a:lumMod val="70000"/>
                <a:alpha val="43000"/>
              </a:srgbClr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 rot="16200000">
            <a:off x="3191268" y="-852281"/>
            <a:ext cx="2689456" cy="7704856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3318" y="2325441"/>
            <a:ext cx="737920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Ёж - спаситель</a:t>
            </a:r>
            <a:endParaRPr lang="ru-RU" sz="88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526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963" y="0"/>
            <a:ext cx="10407894" cy="6858000"/>
          </a:xfrm>
        </p:spPr>
      </p:pic>
    </p:spTree>
    <p:extLst>
      <p:ext uri="{BB962C8B-B14F-4D97-AF65-F5344CB8AC3E}">
        <p14:creationId xmlns:p14="http://schemas.microsoft.com/office/powerpoint/2010/main" val="184209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68559" y="0"/>
            <a:ext cx="9612559" cy="7029399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93" b="100000" l="396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1640" y="957308"/>
            <a:ext cx="5544616" cy="6168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961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64" y="0"/>
            <a:ext cx="9429499" cy="7472878"/>
          </a:xfrm>
        </p:spPr>
      </p:pic>
    </p:spTree>
    <p:extLst>
      <p:ext uri="{BB962C8B-B14F-4D97-AF65-F5344CB8AC3E}">
        <p14:creationId xmlns:p14="http://schemas.microsoft.com/office/powerpoint/2010/main" val="391892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7000">
              <a:schemeClr val="accent3">
                <a:lumMod val="20000"/>
                <a:lumOff val="80000"/>
              </a:schemeClr>
            </a:gs>
            <a:gs pos="88000">
              <a:srgbClr val="FFFF00">
                <a:alpha val="27000"/>
              </a:srgbClr>
            </a:gs>
            <a:gs pos="94000">
              <a:srgbClr val="5AB228"/>
            </a:gs>
            <a:gs pos="100000">
              <a:srgbClr val="FFFF00">
                <a:lumMod val="70000"/>
                <a:alpha val="43000"/>
              </a:srgbClr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 rot="16200000">
            <a:off x="3215485" y="-2289007"/>
            <a:ext cx="2689456" cy="8064896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94" y="825188"/>
            <a:ext cx="929937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/>
              <a:t> </a:t>
            </a:r>
            <a:r>
              <a:rPr lang="ru-RU" sz="4000" b="1" i="1" dirty="0" smtClean="0">
                <a:solidFill>
                  <a:srgbClr val="002060"/>
                </a:solidFill>
              </a:rPr>
              <a:t>За свою жизнь </a:t>
            </a:r>
            <a:r>
              <a:rPr lang="ru-RU" sz="4000" b="1" i="1" dirty="0" err="1" smtClean="0">
                <a:solidFill>
                  <a:srgbClr val="002060"/>
                </a:solidFill>
              </a:rPr>
              <a:t>В.В.Бианки</a:t>
            </a:r>
            <a:r>
              <a:rPr lang="ru-RU" sz="4000" b="1" i="1" dirty="0" smtClean="0">
                <a:solidFill>
                  <a:srgbClr val="002060"/>
                </a:solidFill>
              </a:rPr>
              <a:t> написал</a:t>
            </a:r>
          </a:p>
          <a:p>
            <a:pPr marL="0" indent="0" algn="ctr">
              <a:buNone/>
            </a:pPr>
            <a:r>
              <a:rPr lang="ru-RU" sz="4000" b="1" i="1" dirty="0" smtClean="0">
                <a:solidFill>
                  <a:srgbClr val="002060"/>
                </a:solidFill>
              </a:rPr>
              <a:t>  более  300 рассказов,  сказок,  повестей.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088170"/>
            <a:ext cx="1944216" cy="2999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40041"/>
            <a:ext cx="1944216" cy="2916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3506401"/>
            <a:ext cx="2075394" cy="2846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796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24246" cy="7005201"/>
          </a:xfrm>
        </p:spPr>
      </p:pic>
    </p:spTree>
    <p:extLst>
      <p:ext uri="{BB962C8B-B14F-4D97-AF65-F5344CB8AC3E}">
        <p14:creationId xmlns:p14="http://schemas.microsoft.com/office/powerpoint/2010/main" val="147189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000">
              <a:schemeClr val="accent3">
                <a:lumMod val="20000"/>
                <a:lumOff val="80000"/>
              </a:schemeClr>
            </a:gs>
            <a:gs pos="98000">
              <a:srgbClr val="FFFF00">
                <a:alpha val="27000"/>
              </a:srgbClr>
            </a:gs>
            <a:gs pos="100000">
              <a:srgbClr val="5AB228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8753656" cy="6135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024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770" y="-99392"/>
            <a:ext cx="9602133" cy="7200800"/>
          </a:xfrm>
        </p:spPr>
      </p:pic>
    </p:spTree>
    <p:extLst>
      <p:ext uri="{BB962C8B-B14F-4D97-AF65-F5344CB8AC3E}">
        <p14:creationId xmlns:p14="http://schemas.microsoft.com/office/powerpoint/2010/main" val="34948175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4000">
              <a:schemeClr val="accent3">
                <a:lumMod val="20000"/>
                <a:lumOff val="80000"/>
              </a:schemeClr>
            </a:gs>
            <a:gs pos="98000">
              <a:srgbClr val="FFFF00">
                <a:alpha val="27000"/>
              </a:srgbClr>
            </a:gs>
            <a:gs pos="100000">
              <a:srgbClr val="5AB228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6672"/>
            <a:ext cx="9132915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485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000">
              <a:schemeClr val="accent3">
                <a:lumMod val="20000"/>
                <a:lumOff val="80000"/>
              </a:schemeClr>
            </a:gs>
            <a:gs pos="98000">
              <a:srgbClr val="FFFF00">
                <a:alpha val="27000"/>
              </a:srgbClr>
            </a:gs>
            <a:gs pos="100000">
              <a:srgbClr val="5AB228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630355" y="112474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7200" dirty="0" smtClean="0">
                <a:solidFill>
                  <a:srgbClr val="0000CC"/>
                </a:solidFill>
              </a:rPr>
              <a:t>сорвавшись</a:t>
            </a:r>
            <a:br>
              <a:rPr lang="ru-RU" sz="7200" dirty="0" smtClean="0">
                <a:solidFill>
                  <a:srgbClr val="0000CC"/>
                </a:solidFill>
              </a:rPr>
            </a:br>
            <a:r>
              <a:rPr lang="ru-RU" sz="7200" dirty="0" smtClean="0">
                <a:solidFill>
                  <a:srgbClr val="0000CC"/>
                </a:solidFill>
              </a:rPr>
              <a:t>опомнилась</a:t>
            </a:r>
            <a:br>
              <a:rPr lang="ru-RU" sz="7200" dirty="0" smtClean="0">
                <a:solidFill>
                  <a:srgbClr val="0000CC"/>
                </a:solidFill>
              </a:rPr>
            </a:br>
            <a:r>
              <a:rPr lang="ru-RU" sz="7200" dirty="0" smtClean="0">
                <a:solidFill>
                  <a:srgbClr val="0000CC"/>
                </a:solidFill>
              </a:rPr>
              <a:t>поскользнулась </a:t>
            </a:r>
            <a:br>
              <a:rPr lang="ru-RU" sz="7200" dirty="0" smtClean="0">
                <a:solidFill>
                  <a:srgbClr val="0000CC"/>
                </a:solidFill>
              </a:rPr>
            </a:br>
            <a:r>
              <a:rPr lang="ru-RU" sz="7200" dirty="0" smtClean="0">
                <a:solidFill>
                  <a:srgbClr val="0000CC"/>
                </a:solidFill>
              </a:rPr>
              <a:t>вскрикнула</a:t>
            </a:r>
            <a:br>
              <a:rPr lang="ru-RU" sz="7200" dirty="0" smtClean="0">
                <a:solidFill>
                  <a:srgbClr val="0000CC"/>
                </a:solidFill>
              </a:rPr>
            </a:br>
            <a:endParaRPr lang="ru-RU" sz="7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87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7000">
              <a:schemeClr val="accent3">
                <a:lumMod val="20000"/>
                <a:lumOff val="80000"/>
              </a:schemeClr>
            </a:gs>
            <a:gs pos="88000">
              <a:srgbClr val="FFFF00">
                <a:alpha val="27000"/>
              </a:srgbClr>
            </a:gs>
            <a:gs pos="94000">
              <a:srgbClr val="5AB228"/>
            </a:gs>
            <a:gs pos="100000">
              <a:srgbClr val="FFFF00">
                <a:lumMod val="70000"/>
                <a:alpha val="43000"/>
              </a:srgbClr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3429000"/>
            <a:ext cx="4528936" cy="3079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512" y="476672"/>
            <a:ext cx="874846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</a:rPr>
              <a:t>Вместо шубки лишь иголки.</a:t>
            </a:r>
            <a:r>
              <a:rPr lang="ru-RU" sz="4400" b="1" dirty="0" smtClean="0">
                <a:solidFill>
                  <a:srgbClr val="002060"/>
                </a:solidFill>
              </a:rPr>
              <a:t/>
            </a:r>
            <a:br>
              <a:rPr lang="ru-RU" sz="4400" b="1" dirty="0" smtClean="0">
                <a:solidFill>
                  <a:srgbClr val="002060"/>
                </a:solidFill>
              </a:rPr>
            </a:br>
            <a:r>
              <a:rPr lang="ru-RU" sz="4400" b="1" dirty="0">
                <a:solidFill>
                  <a:srgbClr val="002060"/>
                </a:solidFill>
              </a:rPr>
              <a:t>Не страшны ему и волки.</a:t>
            </a:r>
            <a:r>
              <a:rPr lang="ru-RU" sz="4400" b="1" dirty="0" smtClean="0">
                <a:solidFill>
                  <a:srgbClr val="002060"/>
                </a:solidFill>
              </a:rPr>
              <a:t/>
            </a:r>
            <a:br>
              <a:rPr lang="ru-RU" sz="4400" b="1" dirty="0" smtClean="0">
                <a:solidFill>
                  <a:srgbClr val="002060"/>
                </a:solidFill>
              </a:rPr>
            </a:br>
            <a:r>
              <a:rPr lang="ru-RU" sz="4400" b="1" dirty="0">
                <a:solidFill>
                  <a:srgbClr val="002060"/>
                </a:solidFill>
              </a:rPr>
              <a:t>Колкий шар, не видно ножек,</a:t>
            </a:r>
            <a:r>
              <a:rPr lang="ru-RU" sz="4400" b="1" dirty="0" smtClean="0">
                <a:solidFill>
                  <a:srgbClr val="002060"/>
                </a:solidFill>
              </a:rPr>
              <a:t/>
            </a:r>
            <a:br>
              <a:rPr lang="ru-RU" sz="4400" b="1" dirty="0" smtClean="0">
                <a:solidFill>
                  <a:srgbClr val="002060"/>
                </a:solidFill>
              </a:rPr>
            </a:br>
            <a:r>
              <a:rPr lang="ru-RU" sz="4400" b="1" dirty="0">
                <a:solidFill>
                  <a:srgbClr val="002060"/>
                </a:solidFill>
              </a:rPr>
              <a:t>Звать его конечно...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8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7000">
              <a:schemeClr val="accent3">
                <a:lumMod val="20000"/>
                <a:lumOff val="80000"/>
              </a:schemeClr>
            </a:gs>
            <a:gs pos="88000">
              <a:srgbClr val="FFFF00">
                <a:alpha val="27000"/>
              </a:srgbClr>
            </a:gs>
            <a:gs pos="94000">
              <a:srgbClr val="5AB228"/>
            </a:gs>
            <a:gs pos="100000">
              <a:srgbClr val="FFFF00">
                <a:lumMod val="70000"/>
                <a:alpha val="43000"/>
              </a:srgbClr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 rot="16200000">
            <a:off x="3191268" y="-852281"/>
            <a:ext cx="2689456" cy="7704856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03318" y="2325441"/>
            <a:ext cx="737920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Ёж - спаситель</a:t>
            </a:r>
            <a:endParaRPr lang="ru-RU" sz="88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222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chemeClr val="accent3">
                <a:lumMod val="20000"/>
                <a:lumOff val="80000"/>
              </a:schemeClr>
            </a:gs>
            <a:gs pos="97000">
              <a:srgbClr val="FFFF00">
                <a:alpha val="27000"/>
              </a:srgbClr>
            </a:gs>
            <a:gs pos="100000">
              <a:srgbClr val="5AB228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046" y="2492895"/>
            <a:ext cx="900118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i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Словарная  работа</a:t>
            </a:r>
            <a:endParaRPr lang="ru-RU" sz="8000" b="1" i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819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chemeClr val="accent3">
                <a:lumMod val="20000"/>
                <a:lumOff val="80000"/>
              </a:schemeClr>
            </a:gs>
            <a:gs pos="97000">
              <a:srgbClr val="FFFF00">
                <a:alpha val="27000"/>
              </a:srgbClr>
            </a:gs>
            <a:gs pos="100000">
              <a:srgbClr val="5AB228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90966" y="550985"/>
            <a:ext cx="716728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За-фу-фу-кал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894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chemeClr val="accent3">
                <a:lumMod val="20000"/>
                <a:lumOff val="80000"/>
              </a:schemeClr>
            </a:gs>
            <a:gs pos="97000">
              <a:srgbClr val="FFFF00">
                <a:alpha val="27000"/>
              </a:srgbClr>
            </a:gs>
            <a:gs pos="100000">
              <a:srgbClr val="5AB228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852936"/>
            <a:ext cx="8229600" cy="1540768"/>
          </a:xfrm>
        </p:spPr>
        <p:txBody>
          <a:bodyPr/>
          <a:lstStyle/>
          <a:p>
            <a:r>
              <a:rPr lang="ru-RU" dirty="0" smtClean="0"/>
              <a:t>Побежал, </a:t>
            </a:r>
            <a:r>
              <a:rPr lang="ru-RU" dirty="0"/>
              <a:t>быстро перебирая ногами, делая мелкие шаги.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00586" y="550985"/>
            <a:ext cx="59480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засеменил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447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chemeClr val="accent3">
                <a:lumMod val="20000"/>
                <a:lumOff val="80000"/>
              </a:schemeClr>
            </a:gs>
            <a:gs pos="97000">
              <a:srgbClr val="FFFF00">
                <a:alpha val="27000"/>
              </a:srgbClr>
            </a:gs>
            <a:gs pos="100000">
              <a:srgbClr val="5AB228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000" r="979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514" y="2492896"/>
            <a:ext cx="4668180" cy="3734544"/>
          </a:xfrm>
        </p:spPr>
      </p:pic>
      <p:sp>
        <p:nvSpPr>
          <p:cNvPr id="5" name="Прямоугольник 4"/>
          <p:cNvSpPr/>
          <p:nvPr/>
        </p:nvSpPr>
        <p:spPr>
          <a:xfrm>
            <a:off x="2541131" y="550985"/>
            <a:ext cx="406694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адюка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769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chemeClr val="accent3">
                <a:lumMod val="20000"/>
                <a:lumOff val="80000"/>
              </a:schemeClr>
            </a:gs>
            <a:gs pos="97000">
              <a:srgbClr val="FFFF00">
                <a:alpha val="27000"/>
              </a:srgbClr>
            </a:gs>
            <a:gs pos="100000">
              <a:srgbClr val="5AB228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73659" y="550985"/>
            <a:ext cx="340189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игзаг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380393" y="2780928"/>
            <a:ext cx="8388424" cy="1608026"/>
          </a:xfrm>
          <a:custGeom>
            <a:avLst/>
            <a:gdLst>
              <a:gd name="connsiteX0" fmla="*/ 22780 w 8635331"/>
              <a:gd name="connsiteY0" fmla="*/ 1450518 h 1811839"/>
              <a:gd name="connsiteX1" fmla="*/ 1144214 w 8635331"/>
              <a:gd name="connsiteY1" fmla="*/ 53039 h 1811839"/>
              <a:gd name="connsiteX2" fmla="*/ 2317406 w 8635331"/>
              <a:gd name="connsiteY2" fmla="*/ 1019197 h 1811839"/>
              <a:gd name="connsiteX3" fmla="*/ 3093783 w 8635331"/>
              <a:gd name="connsiteY3" fmla="*/ 1280 h 1811839"/>
              <a:gd name="connsiteX4" fmla="*/ 4215217 w 8635331"/>
              <a:gd name="connsiteY4" fmla="*/ 967439 h 1811839"/>
              <a:gd name="connsiteX5" fmla="*/ 5043353 w 8635331"/>
              <a:gd name="connsiteY5" fmla="*/ 1280 h 1811839"/>
              <a:gd name="connsiteX6" fmla="*/ 6199293 w 8635331"/>
              <a:gd name="connsiteY6" fmla="*/ 1019197 h 1811839"/>
              <a:gd name="connsiteX7" fmla="*/ 7010176 w 8635331"/>
              <a:gd name="connsiteY7" fmla="*/ 1280 h 1811839"/>
              <a:gd name="connsiteX8" fmla="*/ 8562931 w 8635331"/>
              <a:gd name="connsiteY8" fmla="*/ 1277990 h 1811839"/>
              <a:gd name="connsiteX9" fmla="*/ 8252380 w 8635331"/>
              <a:gd name="connsiteY9" fmla="*/ 1657552 h 1811839"/>
              <a:gd name="connsiteX10" fmla="*/ 7130946 w 8635331"/>
              <a:gd name="connsiteY10" fmla="*/ 725899 h 1811839"/>
              <a:gd name="connsiteX11" fmla="*/ 6285557 w 8635331"/>
              <a:gd name="connsiteY11" fmla="*/ 1743816 h 1811839"/>
              <a:gd name="connsiteX12" fmla="*/ 5129617 w 8635331"/>
              <a:gd name="connsiteY12" fmla="*/ 725899 h 1811839"/>
              <a:gd name="connsiteX13" fmla="*/ 4249723 w 8635331"/>
              <a:gd name="connsiteY13" fmla="*/ 1692057 h 1811839"/>
              <a:gd name="connsiteX14" fmla="*/ 3197300 w 8635331"/>
              <a:gd name="connsiteY14" fmla="*/ 794910 h 1811839"/>
              <a:gd name="connsiteX15" fmla="*/ 2386417 w 8635331"/>
              <a:gd name="connsiteY15" fmla="*/ 1761069 h 1811839"/>
              <a:gd name="connsiteX16" fmla="*/ 1230478 w 8635331"/>
              <a:gd name="connsiteY16" fmla="*/ 794910 h 1811839"/>
              <a:gd name="connsiteX17" fmla="*/ 454100 w 8635331"/>
              <a:gd name="connsiteY17" fmla="*/ 1778322 h 1811839"/>
              <a:gd name="connsiteX18" fmla="*/ 22780 w 8635331"/>
              <a:gd name="connsiteY18" fmla="*/ 1450518 h 1811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635331" h="1811839">
                <a:moveTo>
                  <a:pt x="22780" y="1450518"/>
                </a:moveTo>
                <a:cubicBezTo>
                  <a:pt x="137799" y="1162971"/>
                  <a:pt x="761776" y="124926"/>
                  <a:pt x="1144214" y="53039"/>
                </a:cubicBezTo>
                <a:cubicBezTo>
                  <a:pt x="1526652" y="-18848"/>
                  <a:pt x="1992478" y="1027823"/>
                  <a:pt x="2317406" y="1019197"/>
                </a:cubicBezTo>
                <a:cubicBezTo>
                  <a:pt x="2642334" y="1010571"/>
                  <a:pt x="2777481" y="9906"/>
                  <a:pt x="3093783" y="1280"/>
                </a:cubicBezTo>
                <a:cubicBezTo>
                  <a:pt x="3410085" y="-7346"/>
                  <a:pt x="3890289" y="967439"/>
                  <a:pt x="4215217" y="967439"/>
                </a:cubicBezTo>
                <a:cubicBezTo>
                  <a:pt x="4540145" y="967439"/>
                  <a:pt x="4712674" y="-7346"/>
                  <a:pt x="5043353" y="1280"/>
                </a:cubicBezTo>
                <a:cubicBezTo>
                  <a:pt x="5374032" y="9906"/>
                  <a:pt x="5871489" y="1019197"/>
                  <a:pt x="6199293" y="1019197"/>
                </a:cubicBezTo>
                <a:cubicBezTo>
                  <a:pt x="6527097" y="1019197"/>
                  <a:pt x="6616236" y="-41852"/>
                  <a:pt x="7010176" y="1280"/>
                </a:cubicBezTo>
                <a:cubicBezTo>
                  <a:pt x="7404116" y="44412"/>
                  <a:pt x="8355897" y="1001945"/>
                  <a:pt x="8562931" y="1277990"/>
                </a:cubicBezTo>
                <a:cubicBezTo>
                  <a:pt x="8769965" y="1554035"/>
                  <a:pt x="8491044" y="1749567"/>
                  <a:pt x="8252380" y="1657552"/>
                </a:cubicBezTo>
                <a:cubicBezTo>
                  <a:pt x="8013716" y="1565537"/>
                  <a:pt x="7458750" y="711522"/>
                  <a:pt x="7130946" y="725899"/>
                </a:cubicBezTo>
                <a:cubicBezTo>
                  <a:pt x="6803142" y="740276"/>
                  <a:pt x="6619112" y="1743816"/>
                  <a:pt x="6285557" y="1743816"/>
                </a:cubicBezTo>
                <a:cubicBezTo>
                  <a:pt x="5952002" y="1743816"/>
                  <a:pt x="5468923" y="734525"/>
                  <a:pt x="5129617" y="725899"/>
                </a:cubicBezTo>
                <a:cubicBezTo>
                  <a:pt x="4790311" y="717273"/>
                  <a:pt x="4571776" y="1680555"/>
                  <a:pt x="4249723" y="1692057"/>
                </a:cubicBezTo>
                <a:cubicBezTo>
                  <a:pt x="3927670" y="1703559"/>
                  <a:pt x="3507851" y="783408"/>
                  <a:pt x="3197300" y="794910"/>
                </a:cubicBezTo>
                <a:cubicBezTo>
                  <a:pt x="2886749" y="806412"/>
                  <a:pt x="2714221" y="1761069"/>
                  <a:pt x="2386417" y="1761069"/>
                </a:cubicBezTo>
                <a:cubicBezTo>
                  <a:pt x="2058613" y="1761069"/>
                  <a:pt x="1552531" y="792035"/>
                  <a:pt x="1230478" y="794910"/>
                </a:cubicBezTo>
                <a:cubicBezTo>
                  <a:pt x="908425" y="797785"/>
                  <a:pt x="652508" y="1674805"/>
                  <a:pt x="454100" y="1778322"/>
                </a:cubicBezTo>
                <a:cubicBezTo>
                  <a:pt x="255692" y="1881839"/>
                  <a:pt x="-92239" y="1738065"/>
                  <a:pt x="22780" y="1450518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61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961</TotalTime>
  <Words>58</Words>
  <Application>Microsoft Office PowerPoint</Application>
  <PresentationFormat>Экран (4:3)</PresentationFormat>
  <Paragraphs>20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Тема Office</vt:lpstr>
      <vt:lpstr>1_Тема Office</vt:lpstr>
      <vt:lpstr>2_Тема Office</vt:lpstr>
      <vt:lpstr>3_Тема Office</vt:lpstr>
      <vt:lpstr>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Кушнарева Светлана Петровна</dc:creator>
  <cp:lastModifiedBy>Кушнарева Светлана Петровна</cp:lastModifiedBy>
  <cp:revision>51</cp:revision>
  <dcterms:created xsi:type="dcterms:W3CDTF">2014-09-17T13:41:47Z</dcterms:created>
  <dcterms:modified xsi:type="dcterms:W3CDTF">2014-09-27T05:26:29Z</dcterms:modified>
</cp:coreProperties>
</file>