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Жека\Desktop\ФОТО Усолье\IMGP2307  А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212850"/>
            <a:ext cx="4054475" cy="57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469" y="116470"/>
            <a:ext cx="1311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301136"/>
            <a:ext cx="79305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«Усолье – город исторический»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28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60848"/>
            <a:ext cx="3591051" cy="447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3240360" cy="41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6732240" y="404664"/>
            <a:ext cx="2143125" cy="1428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15616" y="414782"/>
            <a:ext cx="1475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 2002 года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6032" y="1464082"/>
            <a:ext cx="1361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 2014 года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89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4</cp:revision>
  <dcterms:modified xsi:type="dcterms:W3CDTF">2014-11-04T23:55:56Z</dcterms:modified>
</cp:coreProperties>
</file>