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8" r:id="rId7"/>
    <p:sldId id="262" r:id="rId8"/>
    <p:sldId id="266" r:id="rId9"/>
    <p:sldId id="269" r:id="rId10"/>
    <p:sldId id="270" r:id="rId11"/>
    <p:sldId id="271" r:id="rId12"/>
    <p:sldId id="272" r:id="rId13"/>
    <p:sldId id="278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FFD4A-FE2B-4BB8-A5BB-A633701DE93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2602F-6D6E-49C9-AFB7-C9E9BA04A73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 социально – коммуникативное развитие</a:t>
          </a:r>
          <a:endParaRPr lang="ru-RU" b="1" dirty="0">
            <a:solidFill>
              <a:srgbClr val="FF0000"/>
            </a:solidFill>
          </a:endParaRPr>
        </a:p>
      </dgm:t>
    </dgm:pt>
    <dgm:pt modelId="{100B24EE-1880-4B8A-B88F-D3C140A082E7}" type="parTrans" cxnId="{9E27FED3-C879-49D9-9B6D-F2BEDCDF8737}">
      <dgm:prSet/>
      <dgm:spPr/>
      <dgm:t>
        <a:bodyPr/>
        <a:lstStyle/>
        <a:p>
          <a:endParaRPr lang="ru-RU"/>
        </a:p>
      </dgm:t>
    </dgm:pt>
    <dgm:pt modelId="{577306F2-DC27-4ACE-B4EC-AEF569F9EE6D}" type="sibTrans" cxnId="{9E27FED3-C879-49D9-9B6D-F2BEDCDF8737}">
      <dgm:prSet/>
      <dgm:spPr/>
      <dgm:t>
        <a:bodyPr/>
        <a:lstStyle/>
        <a:p>
          <a:endParaRPr lang="ru-RU"/>
        </a:p>
      </dgm:t>
    </dgm:pt>
    <dgm:pt modelId="{D6A404AF-1840-4C19-90B3-7C2D531FC00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познавательное развитие</a:t>
          </a:r>
          <a:endParaRPr lang="ru-RU" b="1" dirty="0">
            <a:solidFill>
              <a:srgbClr val="7030A0"/>
            </a:solidFill>
          </a:endParaRPr>
        </a:p>
      </dgm:t>
    </dgm:pt>
    <dgm:pt modelId="{A0BE5C25-DF7B-4EE0-9B0C-E2E0E2CA4306}" type="parTrans" cxnId="{243C5895-206B-4F17-B317-A20771C7ED5E}">
      <dgm:prSet/>
      <dgm:spPr/>
      <dgm:t>
        <a:bodyPr/>
        <a:lstStyle/>
        <a:p>
          <a:endParaRPr lang="ru-RU"/>
        </a:p>
      </dgm:t>
    </dgm:pt>
    <dgm:pt modelId="{DE13DC67-D293-4DB7-9B7E-9570E51BB4CD}" type="sibTrans" cxnId="{243C5895-206B-4F17-B317-A20771C7ED5E}">
      <dgm:prSet/>
      <dgm:spPr/>
      <dgm:t>
        <a:bodyPr/>
        <a:lstStyle/>
        <a:p>
          <a:endParaRPr lang="ru-RU"/>
        </a:p>
      </dgm:t>
    </dgm:pt>
    <dgm:pt modelId="{46B9884A-672D-4E5A-93F1-F487BBC3880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речевое развитие</a:t>
          </a:r>
          <a:endParaRPr lang="ru-RU" b="1" dirty="0">
            <a:solidFill>
              <a:srgbClr val="FF0000"/>
            </a:solidFill>
          </a:endParaRPr>
        </a:p>
      </dgm:t>
    </dgm:pt>
    <dgm:pt modelId="{994007F8-BD58-4295-92F1-027667292178}" type="parTrans" cxnId="{F1EB9941-76BE-49E1-AAAF-DCF050D5123B}">
      <dgm:prSet/>
      <dgm:spPr/>
      <dgm:t>
        <a:bodyPr/>
        <a:lstStyle/>
        <a:p>
          <a:endParaRPr lang="ru-RU"/>
        </a:p>
      </dgm:t>
    </dgm:pt>
    <dgm:pt modelId="{70D2BC08-2422-40CA-BD59-C9CA641287F3}" type="sibTrans" cxnId="{F1EB9941-76BE-49E1-AAAF-DCF050D5123B}">
      <dgm:prSet/>
      <dgm:spPr/>
      <dgm:t>
        <a:bodyPr/>
        <a:lstStyle/>
        <a:p>
          <a:endParaRPr lang="ru-RU"/>
        </a:p>
      </dgm:t>
    </dgm:pt>
    <dgm:pt modelId="{8481E04A-90ED-443B-BE2C-F8507448794B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 художественно – эстетическое развитие</a:t>
          </a:r>
          <a:endParaRPr lang="ru-RU" b="1" dirty="0">
            <a:solidFill>
              <a:srgbClr val="7030A0"/>
            </a:solidFill>
          </a:endParaRPr>
        </a:p>
      </dgm:t>
    </dgm:pt>
    <dgm:pt modelId="{AE8CB40D-4B4E-4C89-87BA-AB031D32250A}" type="parTrans" cxnId="{B90171CB-AF6C-4918-B7C1-7C303686306F}">
      <dgm:prSet/>
      <dgm:spPr/>
      <dgm:t>
        <a:bodyPr/>
        <a:lstStyle/>
        <a:p>
          <a:endParaRPr lang="ru-RU"/>
        </a:p>
      </dgm:t>
    </dgm:pt>
    <dgm:pt modelId="{99D5EE69-0290-4F8F-8F30-EE1D5E397988}" type="sibTrans" cxnId="{B90171CB-AF6C-4918-B7C1-7C303686306F}">
      <dgm:prSet/>
      <dgm:spPr/>
      <dgm:t>
        <a:bodyPr/>
        <a:lstStyle/>
        <a:p>
          <a:endParaRPr lang="ru-RU"/>
        </a:p>
      </dgm:t>
    </dgm:pt>
    <dgm:pt modelId="{3ABC7131-75F3-4CC3-985E-E690060C36D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физическое развитие</a:t>
          </a:r>
          <a:endParaRPr lang="ru-RU" b="1" dirty="0">
            <a:solidFill>
              <a:srgbClr val="FF0000"/>
            </a:solidFill>
          </a:endParaRPr>
        </a:p>
      </dgm:t>
    </dgm:pt>
    <dgm:pt modelId="{6EC29483-97CA-4081-97DB-045F772716C0}" type="parTrans" cxnId="{718380AF-95EF-43A9-A158-ECC3E817428F}">
      <dgm:prSet/>
      <dgm:spPr/>
      <dgm:t>
        <a:bodyPr/>
        <a:lstStyle/>
        <a:p>
          <a:endParaRPr lang="ru-RU"/>
        </a:p>
      </dgm:t>
    </dgm:pt>
    <dgm:pt modelId="{D541B053-5D0A-4FF2-BF7D-EEE88A3B26B2}" type="sibTrans" cxnId="{718380AF-95EF-43A9-A158-ECC3E817428F}">
      <dgm:prSet/>
      <dgm:spPr/>
      <dgm:t>
        <a:bodyPr/>
        <a:lstStyle/>
        <a:p>
          <a:endParaRPr lang="ru-RU"/>
        </a:p>
      </dgm:t>
    </dgm:pt>
    <dgm:pt modelId="{A816FC2B-5B15-44A9-951A-3B1F175E765E}" type="pres">
      <dgm:prSet presAssocID="{959FFD4A-FE2B-4BB8-A5BB-A633701DE9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054A0-9B63-41DB-A5AA-7359190249C4}" type="pres">
      <dgm:prSet presAssocID="{D6F2602F-6D6E-49C9-AFB7-C9E9BA04A73C}" presName="node" presStyleLbl="node1" presStyleIdx="0" presStyleCnt="5" custScaleX="90959" custScaleY="91887" custLinFactNeighborX="2873" custLinFactNeighborY="-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5CE53-5363-442B-89A0-C486929E8270}" type="pres">
      <dgm:prSet presAssocID="{577306F2-DC27-4ACE-B4EC-AEF569F9EE6D}" presName="sibTrans" presStyleCnt="0"/>
      <dgm:spPr/>
    </dgm:pt>
    <dgm:pt modelId="{C990E6E5-6118-4EB6-9FA2-D7851167CC72}" type="pres">
      <dgm:prSet presAssocID="{D6A404AF-1840-4C19-90B3-7C2D531FC0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32FB8-FFDE-4002-9F79-D8EA0E9EC0AC}" type="pres">
      <dgm:prSet presAssocID="{DE13DC67-D293-4DB7-9B7E-9570E51BB4CD}" presName="sibTrans" presStyleCnt="0"/>
      <dgm:spPr/>
    </dgm:pt>
    <dgm:pt modelId="{D0CA472D-781A-4979-ADF6-2C98FE046645}" type="pres">
      <dgm:prSet presAssocID="{46B9884A-672D-4E5A-93F1-F487BBC38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500C5-EBB5-405A-8A08-D73C35D69E96}" type="pres">
      <dgm:prSet presAssocID="{70D2BC08-2422-40CA-BD59-C9CA641287F3}" presName="sibTrans" presStyleCnt="0"/>
      <dgm:spPr/>
    </dgm:pt>
    <dgm:pt modelId="{C1D7FC19-106C-4021-B527-730768722685}" type="pres">
      <dgm:prSet presAssocID="{8481E04A-90ED-443B-BE2C-F850744879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547B4-37DB-4B43-AFA6-AC10B08E0169}" type="pres">
      <dgm:prSet presAssocID="{99D5EE69-0290-4F8F-8F30-EE1D5E397988}" presName="sibTrans" presStyleCnt="0"/>
      <dgm:spPr/>
    </dgm:pt>
    <dgm:pt modelId="{D6BF313D-9B2D-411E-BA42-15FA4326E244}" type="pres">
      <dgm:prSet presAssocID="{3ABC7131-75F3-4CC3-985E-E690060C36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7FED3-C879-49D9-9B6D-F2BEDCDF8737}" srcId="{959FFD4A-FE2B-4BB8-A5BB-A633701DE93F}" destId="{D6F2602F-6D6E-49C9-AFB7-C9E9BA04A73C}" srcOrd="0" destOrd="0" parTransId="{100B24EE-1880-4B8A-B88F-D3C140A082E7}" sibTransId="{577306F2-DC27-4ACE-B4EC-AEF569F9EE6D}"/>
    <dgm:cxn modelId="{800F8299-2991-4481-BAAA-78145886553B}" type="presOf" srcId="{D6A404AF-1840-4C19-90B3-7C2D531FC003}" destId="{C990E6E5-6118-4EB6-9FA2-D7851167CC72}" srcOrd="0" destOrd="0" presId="urn:microsoft.com/office/officeart/2005/8/layout/default#1"/>
    <dgm:cxn modelId="{356B8046-3411-4B41-9EF5-B945EF8B9CEE}" type="presOf" srcId="{8481E04A-90ED-443B-BE2C-F8507448794B}" destId="{C1D7FC19-106C-4021-B527-730768722685}" srcOrd="0" destOrd="0" presId="urn:microsoft.com/office/officeart/2005/8/layout/default#1"/>
    <dgm:cxn modelId="{7746D7AF-994A-41CF-AB7A-EFF0C58A918E}" type="presOf" srcId="{3ABC7131-75F3-4CC3-985E-E690060C36D1}" destId="{D6BF313D-9B2D-411E-BA42-15FA4326E244}" srcOrd="0" destOrd="0" presId="urn:microsoft.com/office/officeart/2005/8/layout/default#1"/>
    <dgm:cxn modelId="{A307F232-E3E6-4858-B096-6266C4F09C79}" type="presOf" srcId="{959FFD4A-FE2B-4BB8-A5BB-A633701DE93F}" destId="{A816FC2B-5B15-44A9-951A-3B1F175E765E}" srcOrd="0" destOrd="0" presId="urn:microsoft.com/office/officeart/2005/8/layout/default#1"/>
    <dgm:cxn modelId="{243C5895-206B-4F17-B317-A20771C7ED5E}" srcId="{959FFD4A-FE2B-4BB8-A5BB-A633701DE93F}" destId="{D6A404AF-1840-4C19-90B3-7C2D531FC003}" srcOrd="1" destOrd="0" parTransId="{A0BE5C25-DF7B-4EE0-9B0C-E2E0E2CA4306}" sibTransId="{DE13DC67-D293-4DB7-9B7E-9570E51BB4CD}"/>
    <dgm:cxn modelId="{228F47EB-B39F-4EFF-9B84-8B45318D0B04}" type="presOf" srcId="{46B9884A-672D-4E5A-93F1-F487BBC3880D}" destId="{D0CA472D-781A-4979-ADF6-2C98FE046645}" srcOrd="0" destOrd="0" presId="urn:microsoft.com/office/officeart/2005/8/layout/default#1"/>
    <dgm:cxn modelId="{F1EB9941-76BE-49E1-AAAF-DCF050D5123B}" srcId="{959FFD4A-FE2B-4BB8-A5BB-A633701DE93F}" destId="{46B9884A-672D-4E5A-93F1-F487BBC3880D}" srcOrd="2" destOrd="0" parTransId="{994007F8-BD58-4295-92F1-027667292178}" sibTransId="{70D2BC08-2422-40CA-BD59-C9CA641287F3}"/>
    <dgm:cxn modelId="{DEC245B4-674E-42A9-8814-8FE2E5411C8C}" type="presOf" srcId="{D6F2602F-6D6E-49C9-AFB7-C9E9BA04A73C}" destId="{FC9054A0-9B63-41DB-A5AA-7359190249C4}" srcOrd="0" destOrd="0" presId="urn:microsoft.com/office/officeart/2005/8/layout/default#1"/>
    <dgm:cxn modelId="{718380AF-95EF-43A9-A158-ECC3E817428F}" srcId="{959FFD4A-FE2B-4BB8-A5BB-A633701DE93F}" destId="{3ABC7131-75F3-4CC3-985E-E690060C36D1}" srcOrd="4" destOrd="0" parTransId="{6EC29483-97CA-4081-97DB-045F772716C0}" sibTransId="{D541B053-5D0A-4FF2-BF7D-EEE88A3B26B2}"/>
    <dgm:cxn modelId="{B90171CB-AF6C-4918-B7C1-7C303686306F}" srcId="{959FFD4A-FE2B-4BB8-A5BB-A633701DE93F}" destId="{8481E04A-90ED-443B-BE2C-F8507448794B}" srcOrd="3" destOrd="0" parTransId="{AE8CB40D-4B4E-4C89-87BA-AB031D32250A}" sibTransId="{99D5EE69-0290-4F8F-8F30-EE1D5E397988}"/>
    <dgm:cxn modelId="{49B926F6-8B71-4D7E-B31A-F82ACC582F41}" type="presParOf" srcId="{A816FC2B-5B15-44A9-951A-3B1F175E765E}" destId="{FC9054A0-9B63-41DB-A5AA-7359190249C4}" srcOrd="0" destOrd="0" presId="urn:microsoft.com/office/officeart/2005/8/layout/default#1"/>
    <dgm:cxn modelId="{E2B6A1F2-3B1F-4057-B9FC-DA1EA501EBF3}" type="presParOf" srcId="{A816FC2B-5B15-44A9-951A-3B1F175E765E}" destId="{09E5CE53-5363-442B-89A0-C486929E8270}" srcOrd="1" destOrd="0" presId="urn:microsoft.com/office/officeart/2005/8/layout/default#1"/>
    <dgm:cxn modelId="{96A5A8EF-E387-4540-9B11-6828B8F4668E}" type="presParOf" srcId="{A816FC2B-5B15-44A9-951A-3B1F175E765E}" destId="{C990E6E5-6118-4EB6-9FA2-D7851167CC72}" srcOrd="2" destOrd="0" presId="urn:microsoft.com/office/officeart/2005/8/layout/default#1"/>
    <dgm:cxn modelId="{83374F19-B080-4F59-BE36-150BB5C3798A}" type="presParOf" srcId="{A816FC2B-5B15-44A9-951A-3B1F175E765E}" destId="{1BE32FB8-FFDE-4002-9F79-D8EA0E9EC0AC}" srcOrd="3" destOrd="0" presId="urn:microsoft.com/office/officeart/2005/8/layout/default#1"/>
    <dgm:cxn modelId="{1C6357D6-3985-4CD8-9C51-2823A631B8FA}" type="presParOf" srcId="{A816FC2B-5B15-44A9-951A-3B1F175E765E}" destId="{D0CA472D-781A-4979-ADF6-2C98FE046645}" srcOrd="4" destOrd="0" presId="urn:microsoft.com/office/officeart/2005/8/layout/default#1"/>
    <dgm:cxn modelId="{3BAC420A-37C4-4694-AD96-0BFF845129C0}" type="presParOf" srcId="{A816FC2B-5B15-44A9-951A-3B1F175E765E}" destId="{136500C5-EBB5-405A-8A08-D73C35D69E96}" srcOrd="5" destOrd="0" presId="urn:microsoft.com/office/officeart/2005/8/layout/default#1"/>
    <dgm:cxn modelId="{79616138-0A0B-4737-8B29-645980AEAA68}" type="presParOf" srcId="{A816FC2B-5B15-44A9-951A-3B1F175E765E}" destId="{C1D7FC19-106C-4021-B527-730768722685}" srcOrd="6" destOrd="0" presId="urn:microsoft.com/office/officeart/2005/8/layout/default#1"/>
    <dgm:cxn modelId="{4F695564-6C64-4B95-BABC-D3180370BC9B}" type="presParOf" srcId="{A816FC2B-5B15-44A9-951A-3B1F175E765E}" destId="{292547B4-37DB-4B43-AFA6-AC10B08E0169}" srcOrd="7" destOrd="0" presId="urn:microsoft.com/office/officeart/2005/8/layout/default#1"/>
    <dgm:cxn modelId="{18C66797-C4C3-4029-800A-F542BDB0F365}" type="presParOf" srcId="{A816FC2B-5B15-44A9-951A-3B1F175E765E}" destId="{D6BF313D-9B2D-411E-BA42-15FA4326E24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B7CE6-47D6-41DB-B296-4FE16CB7173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DF310-FA2E-4E0A-9259-D89FE896AF2C}">
      <dgm:prSet phldrT="[Текст]"/>
      <dgm:spPr/>
      <dgm:t>
        <a:bodyPr/>
        <a:lstStyle/>
        <a:p>
          <a:r>
            <a:rPr lang="ru-RU" dirty="0" smtClean="0"/>
            <a:t>двигательная деятельность</a:t>
          </a:r>
          <a:endParaRPr lang="ru-RU" dirty="0"/>
        </a:p>
      </dgm:t>
    </dgm:pt>
    <dgm:pt modelId="{DD396714-61F7-414B-B9C7-6C9A66156305}" type="parTrans" cxnId="{23947517-07CA-4445-9194-99B9D61227FF}">
      <dgm:prSet/>
      <dgm:spPr/>
      <dgm:t>
        <a:bodyPr/>
        <a:lstStyle/>
        <a:p>
          <a:endParaRPr lang="ru-RU"/>
        </a:p>
      </dgm:t>
    </dgm:pt>
    <dgm:pt modelId="{DB8509F3-EBCA-4CD2-8D75-D3C715B08BFF}" type="sibTrans" cxnId="{23947517-07CA-4445-9194-99B9D61227FF}">
      <dgm:prSet/>
      <dgm:spPr/>
      <dgm:t>
        <a:bodyPr/>
        <a:lstStyle/>
        <a:p>
          <a:endParaRPr lang="ru-RU"/>
        </a:p>
      </dgm:t>
    </dgm:pt>
    <dgm:pt modelId="{5FD235BD-3927-4471-BC28-02DD514D31A3}">
      <dgm:prSet phldrT="[Текст]"/>
      <dgm:spPr/>
      <dgm:t>
        <a:bodyPr/>
        <a:lstStyle/>
        <a:p>
          <a:r>
            <a:rPr lang="ru-RU" dirty="0" smtClean="0"/>
            <a:t>игровая деятельность</a:t>
          </a:r>
          <a:endParaRPr lang="ru-RU" dirty="0"/>
        </a:p>
      </dgm:t>
    </dgm:pt>
    <dgm:pt modelId="{71F8C23E-7D26-4CEB-9CF6-33CD7DF72584}" type="parTrans" cxnId="{5D8AD821-C99C-4DA1-A6DA-B2B8258402B7}">
      <dgm:prSet/>
      <dgm:spPr/>
      <dgm:t>
        <a:bodyPr/>
        <a:lstStyle/>
        <a:p>
          <a:endParaRPr lang="ru-RU"/>
        </a:p>
      </dgm:t>
    </dgm:pt>
    <dgm:pt modelId="{DE0E207D-ADE6-44CF-B738-D3A8A4D3B23C}" type="sibTrans" cxnId="{5D8AD821-C99C-4DA1-A6DA-B2B8258402B7}">
      <dgm:prSet/>
      <dgm:spPr/>
      <dgm:t>
        <a:bodyPr/>
        <a:lstStyle/>
        <a:p>
          <a:endParaRPr lang="ru-RU"/>
        </a:p>
      </dgm:t>
    </dgm:pt>
    <dgm:pt modelId="{B37D348A-DD32-49A9-9B01-F7D5ABCBC7B2}">
      <dgm:prSet phldrT="[Текст]"/>
      <dgm:spPr/>
      <dgm:t>
        <a:bodyPr/>
        <a:lstStyle/>
        <a:p>
          <a:r>
            <a:rPr lang="ru-RU" dirty="0" smtClean="0"/>
            <a:t>- познавательно-исследовательская деятельность</a:t>
          </a:r>
          <a:endParaRPr lang="ru-RU" dirty="0"/>
        </a:p>
      </dgm:t>
    </dgm:pt>
    <dgm:pt modelId="{CE24B8C7-FB80-44B0-B803-07EB0DE6EBFE}" type="parTrans" cxnId="{9456A277-DA2F-4C0C-A7AF-10BA3FC1D5A5}">
      <dgm:prSet/>
      <dgm:spPr/>
      <dgm:t>
        <a:bodyPr/>
        <a:lstStyle/>
        <a:p>
          <a:endParaRPr lang="ru-RU"/>
        </a:p>
      </dgm:t>
    </dgm:pt>
    <dgm:pt modelId="{D49B4648-6B29-40FE-9785-8D2751EC8C41}" type="sibTrans" cxnId="{9456A277-DA2F-4C0C-A7AF-10BA3FC1D5A5}">
      <dgm:prSet/>
      <dgm:spPr/>
      <dgm:t>
        <a:bodyPr/>
        <a:lstStyle/>
        <a:p>
          <a:endParaRPr lang="ru-RU"/>
        </a:p>
      </dgm:t>
    </dgm:pt>
    <dgm:pt modelId="{EA499FA7-2464-4F31-84FB-EB2EC189FABD}">
      <dgm:prSet phldrT="[Текст]"/>
      <dgm:spPr/>
      <dgm:t>
        <a:bodyPr/>
        <a:lstStyle/>
        <a:p>
          <a:r>
            <a:rPr lang="ru-RU" dirty="0" smtClean="0"/>
            <a:t>коммуникативная</a:t>
          </a:r>
          <a:endParaRPr lang="ru-RU" dirty="0"/>
        </a:p>
      </dgm:t>
    </dgm:pt>
    <dgm:pt modelId="{3F700611-543C-49FC-A741-DA8CBDEBDA57}" type="parTrans" cxnId="{7519FB7A-72E0-422E-B4B9-628D6BF1E794}">
      <dgm:prSet/>
      <dgm:spPr/>
      <dgm:t>
        <a:bodyPr/>
        <a:lstStyle/>
        <a:p>
          <a:endParaRPr lang="ru-RU"/>
        </a:p>
      </dgm:t>
    </dgm:pt>
    <dgm:pt modelId="{B8C7C095-00DA-4629-A065-03E69746BCEF}" type="sibTrans" cxnId="{7519FB7A-72E0-422E-B4B9-628D6BF1E794}">
      <dgm:prSet/>
      <dgm:spPr/>
      <dgm:t>
        <a:bodyPr/>
        <a:lstStyle/>
        <a:p>
          <a:endParaRPr lang="ru-RU"/>
        </a:p>
      </dgm:t>
    </dgm:pt>
    <dgm:pt modelId="{6E3A8278-2ACA-41C1-9103-5E16B53A1453}">
      <dgm:prSet phldrT="[Текст]"/>
      <dgm:spPr/>
      <dgm:t>
        <a:bodyPr/>
        <a:lstStyle/>
        <a:p>
          <a:r>
            <a:rPr lang="ru-RU" smtClean="0"/>
            <a:t>продуктивная деятельность</a:t>
          </a:r>
          <a:endParaRPr lang="ru-RU" dirty="0"/>
        </a:p>
      </dgm:t>
    </dgm:pt>
    <dgm:pt modelId="{D5DBBDD6-E3B6-4DF3-B1B3-C78C9300FA0C}" type="parTrans" cxnId="{B052D570-20F1-4D76-90CA-238DA0FDC169}">
      <dgm:prSet/>
      <dgm:spPr/>
      <dgm:t>
        <a:bodyPr/>
        <a:lstStyle/>
        <a:p>
          <a:endParaRPr lang="ru-RU"/>
        </a:p>
      </dgm:t>
    </dgm:pt>
    <dgm:pt modelId="{C9ED1645-4323-4C83-9B3D-7C6AA66D0B69}" type="sibTrans" cxnId="{B052D570-20F1-4D76-90CA-238DA0FDC169}">
      <dgm:prSet/>
      <dgm:spPr/>
      <dgm:t>
        <a:bodyPr/>
        <a:lstStyle/>
        <a:p>
          <a:endParaRPr lang="ru-RU"/>
        </a:p>
      </dgm:t>
    </dgm:pt>
    <dgm:pt modelId="{0AC3E29D-331C-4A73-B6FA-D3498428A9E4}" type="pres">
      <dgm:prSet presAssocID="{BDDB7CE6-47D6-41DB-B296-4FE16CB717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FC0B0-8D1C-40FA-93C3-8F975E7DA33E}" type="pres">
      <dgm:prSet presAssocID="{6FEDF310-FA2E-4E0A-9259-D89FE896AF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ED390-8CC0-49FE-A093-33301A20F03A}" type="pres">
      <dgm:prSet presAssocID="{DB8509F3-EBCA-4CD2-8D75-D3C715B08BFF}" presName="sibTrans" presStyleCnt="0"/>
      <dgm:spPr/>
    </dgm:pt>
    <dgm:pt modelId="{24E960DA-02BB-4200-975F-22C33418BB3A}" type="pres">
      <dgm:prSet presAssocID="{5FD235BD-3927-4471-BC28-02DD514D31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17B2-CAEC-44CD-9884-151C9420B531}" type="pres">
      <dgm:prSet presAssocID="{DE0E207D-ADE6-44CF-B738-D3A8A4D3B23C}" presName="sibTrans" presStyleCnt="0"/>
      <dgm:spPr/>
    </dgm:pt>
    <dgm:pt modelId="{6F057688-E7FA-4115-BD24-EFE31F30A39D}" type="pres">
      <dgm:prSet presAssocID="{B37D348A-DD32-49A9-9B01-F7D5ABCBC7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AAD97-9826-4EEC-A86B-19399E14F1D4}" type="pres">
      <dgm:prSet presAssocID="{D49B4648-6B29-40FE-9785-8D2751EC8C41}" presName="sibTrans" presStyleCnt="0"/>
      <dgm:spPr/>
    </dgm:pt>
    <dgm:pt modelId="{30FF7A66-600E-470E-BB85-5278A8901B04}" type="pres">
      <dgm:prSet presAssocID="{EA499FA7-2464-4F31-84FB-EB2EC189FA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823D7-8D36-4168-8D9E-CD4F4A68B859}" type="pres">
      <dgm:prSet presAssocID="{B8C7C095-00DA-4629-A065-03E69746BCEF}" presName="sibTrans" presStyleCnt="0"/>
      <dgm:spPr/>
    </dgm:pt>
    <dgm:pt modelId="{39C15346-A89F-4F35-8590-BF11B53B4DBB}" type="pres">
      <dgm:prSet presAssocID="{6E3A8278-2ACA-41C1-9103-5E16B53A1453}" presName="node" presStyleLbl="node1" presStyleIdx="4" presStyleCnt="5" custLinFactNeighborX="-54033" custLinFactNeighborY="-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2747E-E5D4-4FD2-98FD-CD46C991E315}" type="presOf" srcId="{B37D348A-DD32-49A9-9B01-F7D5ABCBC7B2}" destId="{6F057688-E7FA-4115-BD24-EFE31F30A39D}" srcOrd="0" destOrd="0" presId="urn:microsoft.com/office/officeart/2005/8/layout/default#2"/>
    <dgm:cxn modelId="{942B5C02-3CC9-4510-8D20-77DE8E1951EC}" type="presOf" srcId="{EA499FA7-2464-4F31-84FB-EB2EC189FABD}" destId="{30FF7A66-600E-470E-BB85-5278A8901B04}" srcOrd="0" destOrd="0" presId="urn:microsoft.com/office/officeart/2005/8/layout/default#2"/>
    <dgm:cxn modelId="{67F5D7F1-9C98-4084-8185-65B701EB29C5}" type="presOf" srcId="{BDDB7CE6-47D6-41DB-B296-4FE16CB7173A}" destId="{0AC3E29D-331C-4A73-B6FA-D3498428A9E4}" srcOrd="0" destOrd="0" presId="urn:microsoft.com/office/officeart/2005/8/layout/default#2"/>
    <dgm:cxn modelId="{5D8AD821-C99C-4DA1-A6DA-B2B8258402B7}" srcId="{BDDB7CE6-47D6-41DB-B296-4FE16CB7173A}" destId="{5FD235BD-3927-4471-BC28-02DD514D31A3}" srcOrd="1" destOrd="0" parTransId="{71F8C23E-7D26-4CEB-9CF6-33CD7DF72584}" sibTransId="{DE0E207D-ADE6-44CF-B738-D3A8A4D3B23C}"/>
    <dgm:cxn modelId="{23947517-07CA-4445-9194-99B9D61227FF}" srcId="{BDDB7CE6-47D6-41DB-B296-4FE16CB7173A}" destId="{6FEDF310-FA2E-4E0A-9259-D89FE896AF2C}" srcOrd="0" destOrd="0" parTransId="{DD396714-61F7-414B-B9C7-6C9A66156305}" sibTransId="{DB8509F3-EBCA-4CD2-8D75-D3C715B08BFF}"/>
    <dgm:cxn modelId="{3983A13B-FDD3-4FC6-87BD-C22A47DE8BF4}" type="presOf" srcId="{6E3A8278-2ACA-41C1-9103-5E16B53A1453}" destId="{39C15346-A89F-4F35-8590-BF11B53B4DBB}" srcOrd="0" destOrd="0" presId="urn:microsoft.com/office/officeart/2005/8/layout/default#2"/>
    <dgm:cxn modelId="{B2C9480F-F196-493E-8656-A2FB862775F0}" type="presOf" srcId="{6FEDF310-FA2E-4E0A-9259-D89FE896AF2C}" destId="{DE4FC0B0-8D1C-40FA-93C3-8F975E7DA33E}" srcOrd="0" destOrd="0" presId="urn:microsoft.com/office/officeart/2005/8/layout/default#2"/>
    <dgm:cxn modelId="{B052D570-20F1-4D76-90CA-238DA0FDC169}" srcId="{BDDB7CE6-47D6-41DB-B296-4FE16CB7173A}" destId="{6E3A8278-2ACA-41C1-9103-5E16B53A1453}" srcOrd="4" destOrd="0" parTransId="{D5DBBDD6-E3B6-4DF3-B1B3-C78C9300FA0C}" sibTransId="{C9ED1645-4323-4C83-9B3D-7C6AA66D0B69}"/>
    <dgm:cxn modelId="{9456A277-DA2F-4C0C-A7AF-10BA3FC1D5A5}" srcId="{BDDB7CE6-47D6-41DB-B296-4FE16CB7173A}" destId="{B37D348A-DD32-49A9-9B01-F7D5ABCBC7B2}" srcOrd="2" destOrd="0" parTransId="{CE24B8C7-FB80-44B0-B803-07EB0DE6EBFE}" sibTransId="{D49B4648-6B29-40FE-9785-8D2751EC8C41}"/>
    <dgm:cxn modelId="{7519FB7A-72E0-422E-B4B9-628D6BF1E794}" srcId="{BDDB7CE6-47D6-41DB-B296-4FE16CB7173A}" destId="{EA499FA7-2464-4F31-84FB-EB2EC189FABD}" srcOrd="3" destOrd="0" parTransId="{3F700611-543C-49FC-A741-DA8CBDEBDA57}" sibTransId="{B8C7C095-00DA-4629-A065-03E69746BCEF}"/>
    <dgm:cxn modelId="{928A015D-8839-45AC-AD7B-7C1543693984}" type="presOf" srcId="{5FD235BD-3927-4471-BC28-02DD514D31A3}" destId="{24E960DA-02BB-4200-975F-22C33418BB3A}" srcOrd="0" destOrd="0" presId="urn:microsoft.com/office/officeart/2005/8/layout/default#2"/>
    <dgm:cxn modelId="{B0C17681-DAEF-4012-A58B-29B866227A66}" type="presParOf" srcId="{0AC3E29D-331C-4A73-B6FA-D3498428A9E4}" destId="{DE4FC0B0-8D1C-40FA-93C3-8F975E7DA33E}" srcOrd="0" destOrd="0" presId="urn:microsoft.com/office/officeart/2005/8/layout/default#2"/>
    <dgm:cxn modelId="{F6E856BC-94EB-47E2-A7F4-F263BE4525C6}" type="presParOf" srcId="{0AC3E29D-331C-4A73-B6FA-D3498428A9E4}" destId="{70BED390-8CC0-49FE-A093-33301A20F03A}" srcOrd="1" destOrd="0" presId="urn:microsoft.com/office/officeart/2005/8/layout/default#2"/>
    <dgm:cxn modelId="{EF500687-F214-4F05-9AC5-0AEBB333C9D9}" type="presParOf" srcId="{0AC3E29D-331C-4A73-B6FA-D3498428A9E4}" destId="{24E960DA-02BB-4200-975F-22C33418BB3A}" srcOrd="2" destOrd="0" presId="urn:microsoft.com/office/officeart/2005/8/layout/default#2"/>
    <dgm:cxn modelId="{754043D4-E403-4565-A57C-3A63FFD40350}" type="presParOf" srcId="{0AC3E29D-331C-4A73-B6FA-D3498428A9E4}" destId="{6CE417B2-CAEC-44CD-9884-151C9420B531}" srcOrd="3" destOrd="0" presId="urn:microsoft.com/office/officeart/2005/8/layout/default#2"/>
    <dgm:cxn modelId="{FF186718-5F5D-412E-802C-2897544C876A}" type="presParOf" srcId="{0AC3E29D-331C-4A73-B6FA-D3498428A9E4}" destId="{6F057688-E7FA-4115-BD24-EFE31F30A39D}" srcOrd="4" destOrd="0" presId="urn:microsoft.com/office/officeart/2005/8/layout/default#2"/>
    <dgm:cxn modelId="{4119522D-5EE3-4B65-979E-D5E48678BC5A}" type="presParOf" srcId="{0AC3E29D-331C-4A73-B6FA-D3498428A9E4}" destId="{95DAAD97-9826-4EEC-A86B-19399E14F1D4}" srcOrd="5" destOrd="0" presId="urn:microsoft.com/office/officeart/2005/8/layout/default#2"/>
    <dgm:cxn modelId="{CA7349DB-46E8-43FD-8C7E-F31805740C85}" type="presParOf" srcId="{0AC3E29D-331C-4A73-B6FA-D3498428A9E4}" destId="{30FF7A66-600E-470E-BB85-5278A8901B04}" srcOrd="6" destOrd="0" presId="urn:microsoft.com/office/officeart/2005/8/layout/default#2"/>
    <dgm:cxn modelId="{7089E8D2-D7C1-4ACD-81FF-F4185E876B1B}" type="presParOf" srcId="{0AC3E29D-331C-4A73-B6FA-D3498428A9E4}" destId="{8D9823D7-8D36-4168-8D9E-CD4F4A68B859}" srcOrd="7" destOrd="0" presId="urn:microsoft.com/office/officeart/2005/8/layout/default#2"/>
    <dgm:cxn modelId="{3E1BD41B-2C79-43C7-B597-ECA5DE34C05D}" type="presParOf" srcId="{0AC3E29D-331C-4A73-B6FA-D3498428A9E4}" destId="{39C15346-A89F-4F35-8590-BF11B53B4DB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EAF7A-9AAB-4022-8D00-ABD7BA66A06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8A8BDA1-8C6B-494D-AC30-03B62B231F5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</a:rPr>
            <a:t>Содержания </a:t>
          </a:r>
          <a:r>
            <a:rPr lang="ru-RU" sz="1600" b="1" dirty="0" err="1" smtClean="0">
              <a:solidFill>
                <a:srgbClr val="0070C0"/>
              </a:solidFill>
            </a:rPr>
            <a:t>образователь</a:t>
          </a:r>
          <a:r>
            <a:rPr lang="ru-RU" sz="1600" b="1" dirty="0" smtClean="0">
              <a:solidFill>
                <a:srgbClr val="0070C0"/>
              </a:solidFill>
            </a:rPr>
            <a:t>-</a:t>
          </a:r>
        </a:p>
        <a:p>
          <a:r>
            <a:rPr lang="ru-RU" sz="1600" b="1" dirty="0" err="1" smtClean="0">
              <a:solidFill>
                <a:srgbClr val="0070C0"/>
              </a:solidFill>
            </a:rPr>
            <a:t>ных</a:t>
          </a:r>
          <a:r>
            <a:rPr lang="ru-RU" sz="1600" b="1" dirty="0" smtClean="0">
              <a:solidFill>
                <a:srgbClr val="0070C0"/>
              </a:solidFill>
            </a:rPr>
            <a:t> областей</a:t>
          </a:r>
          <a:endParaRPr lang="ru-RU" sz="1600" b="1" dirty="0">
            <a:solidFill>
              <a:srgbClr val="0070C0"/>
            </a:solidFill>
          </a:endParaRPr>
        </a:p>
      </dgm:t>
    </dgm:pt>
    <dgm:pt modelId="{41DB48BC-65A7-4E4E-9D0D-0B7DF5249F28}" type="parTrans" cxnId="{EA5B0F91-38C0-4A52-B4A4-B32A7F0C1E66}">
      <dgm:prSet/>
      <dgm:spPr/>
      <dgm:t>
        <a:bodyPr/>
        <a:lstStyle/>
        <a:p>
          <a:endParaRPr lang="ru-RU"/>
        </a:p>
      </dgm:t>
    </dgm:pt>
    <dgm:pt modelId="{72BBEF9A-3CDC-4ECD-9004-1D6819CFBE70}" type="sibTrans" cxnId="{EA5B0F91-38C0-4A52-B4A4-B32A7F0C1E66}">
      <dgm:prSet/>
      <dgm:spPr/>
      <dgm:t>
        <a:bodyPr/>
        <a:lstStyle/>
        <a:p>
          <a:endParaRPr lang="ru-RU"/>
        </a:p>
      </dgm:t>
    </dgm:pt>
    <dgm:pt modelId="{369AC6CD-56CB-4197-9129-F41DC81267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По линии взаимодействия специалистов, участников образовательного процесса в ДОУ</a:t>
          </a:r>
          <a:endParaRPr lang="ru-RU" sz="1600" b="1" dirty="0">
            <a:solidFill>
              <a:srgbClr val="FF0000"/>
            </a:solidFill>
          </a:endParaRPr>
        </a:p>
      </dgm:t>
    </dgm:pt>
    <dgm:pt modelId="{A005DFD4-D0F3-47FE-B553-AB29A6BF2531}" type="parTrans" cxnId="{39224A8B-CDB3-4A77-BCDC-CA3B557523FA}">
      <dgm:prSet/>
      <dgm:spPr/>
      <dgm:t>
        <a:bodyPr/>
        <a:lstStyle/>
        <a:p>
          <a:endParaRPr lang="ru-RU"/>
        </a:p>
      </dgm:t>
    </dgm:pt>
    <dgm:pt modelId="{A86B407F-5754-40D4-9394-CD645F6ECF25}" type="sibTrans" cxnId="{39224A8B-CDB3-4A77-BCDC-CA3B557523FA}">
      <dgm:prSet/>
      <dgm:spPr/>
      <dgm:t>
        <a:bodyPr/>
        <a:lstStyle/>
        <a:p>
          <a:endParaRPr lang="ru-RU"/>
        </a:p>
      </dgm:t>
    </dgm:pt>
    <dgm:pt modelId="{7BCAB0B3-07EF-4D7E-AB4A-B9450CF02C5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На уровне целей и задач, или форм и методов образования</a:t>
          </a:r>
          <a:endParaRPr lang="ru-RU" sz="1600" b="1" dirty="0">
            <a:solidFill>
              <a:srgbClr val="C00000"/>
            </a:solidFill>
          </a:endParaRPr>
        </a:p>
      </dgm:t>
    </dgm:pt>
    <dgm:pt modelId="{C994842F-008A-47DF-9360-5103B76F7311}" type="parTrans" cxnId="{E7D92459-C5E9-40F0-95BA-FBAA0F310B50}">
      <dgm:prSet/>
      <dgm:spPr/>
      <dgm:t>
        <a:bodyPr/>
        <a:lstStyle/>
        <a:p>
          <a:endParaRPr lang="ru-RU"/>
        </a:p>
      </dgm:t>
    </dgm:pt>
    <dgm:pt modelId="{409B83A6-A3B5-4BCA-B8F7-130CB9A43CA5}" type="sibTrans" cxnId="{E7D92459-C5E9-40F0-95BA-FBAA0F310B50}">
      <dgm:prSet/>
      <dgm:spPr/>
      <dgm:t>
        <a:bodyPr/>
        <a:lstStyle/>
        <a:p>
          <a:endParaRPr lang="ru-RU"/>
        </a:p>
      </dgm:t>
    </dgm:pt>
    <dgm:pt modelId="{5835932C-B374-40AD-832E-16F87A66D5F3}" type="pres">
      <dgm:prSet presAssocID="{C29EAF7A-9AAB-4022-8D00-ABD7BA66A066}" presName="compositeShape" presStyleCnt="0">
        <dgm:presLayoutVars>
          <dgm:chMax val="7"/>
          <dgm:dir/>
          <dgm:resizeHandles val="exact"/>
        </dgm:presLayoutVars>
      </dgm:prSet>
      <dgm:spPr/>
    </dgm:pt>
    <dgm:pt modelId="{E13B41A2-B8BC-44F1-B272-E387F514F502}" type="pres">
      <dgm:prSet presAssocID="{C29EAF7A-9AAB-4022-8D00-ABD7BA66A066}" presName="wedge1" presStyleLbl="node1" presStyleIdx="0" presStyleCnt="3" custScaleX="121268" custScaleY="119041" custLinFactNeighborX="-5311" custLinFactNeighborY="2973"/>
      <dgm:spPr/>
      <dgm:t>
        <a:bodyPr/>
        <a:lstStyle/>
        <a:p>
          <a:endParaRPr lang="ru-RU"/>
        </a:p>
      </dgm:t>
    </dgm:pt>
    <dgm:pt modelId="{C662B030-A647-45BA-96E9-44611161A74D}" type="pres">
      <dgm:prSet presAssocID="{C29EAF7A-9AAB-4022-8D00-ABD7BA66A0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B903A-B9C9-4A3D-AA83-56290232BB06}" type="pres">
      <dgm:prSet presAssocID="{C29EAF7A-9AAB-4022-8D00-ABD7BA66A066}" presName="wedge2" presStyleLbl="node1" presStyleIdx="1" presStyleCnt="3" custScaleX="121892" custScaleY="118442"/>
      <dgm:spPr/>
      <dgm:t>
        <a:bodyPr/>
        <a:lstStyle/>
        <a:p>
          <a:endParaRPr lang="ru-RU"/>
        </a:p>
      </dgm:t>
    </dgm:pt>
    <dgm:pt modelId="{21937BC5-BD23-47AB-909E-0A11419CEF23}" type="pres">
      <dgm:prSet presAssocID="{C29EAF7A-9AAB-4022-8D00-ABD7BA66A0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DA66D-510B-4CC8-ADA5-BB5C4C3622C6}" type="pres">
      <dgm:prSet presAssocID="{C29EAF7A-9AAB-4022-8D00-ABD7BA66A066}" presName="wedge3" presStyleLbl="node1" presStyleIdx="2" presStyleCnt="3" custScaleX="123104" custScaleY="122323"/>
      <dgm:spPr/>
      <dgm:t>
        <a:bodyPr/>
        <a:lstStyle/>
        <a:p>
          <a:endParaRPr lang="ru-RU"/>
        </a:p>
      </dgm:t>
    </dgm:pt>
    <dgm:pt modelId="{C4B11FF7-9696-4D0B-A37D-E22C702D55FE}" type="pres">
      <dgm:prSet presAssocID="{C29EAF7A-9AAB-4022-8D00-ABD7BA66A0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8748A-4565-41D6-9F9E-A990B941C4AD}" type="presOf" srcId="{369AC6CD-56CB-4197-9129-F41DC81267EB}" destId="{21937BC5-BD23-47AB-909E-0A11419CEF23}" srcOrd="1" destOrd="0" presId="urn:microsoft.com/office/officeart/2005/8/layout/chart3"/>
    <dgm:cxn modelId="{E60040F5-6774-4B39-A556-2C287A33DD07}" type="presOf" srcId="{28A8BDA1-8C6B-494D-AC30-03B62B231F5C}" destId="{C662B030-A647-45BA-96E9-44611161A74D}" srcOrd="1" destOrd="0" presId="urn:microsoft.com/office/officeart/2005/8/layout/chart3"/>
    <dgm:cxn modelId="{04B1CE28-3E17-4850-A45B-0F9856729E27}" type="presOf" srcId="{7BCAB0B3-07EF-4D7E-AB4A-B9450CF02C54}" destId="{C4B11FF7-9696-4D0B-A37D-E22C702D55FE}" srcOrd="1" destOrd="0" presId="urn:microsoft.com/office/officeart/2005/8/layout/chart3"/>
    <dgm:cxn modelId="{E7D92459-C5E9-40F0-95BA-FBAA0F310B50}" srcId="{C29EAF7A-9AAB-4022-8D00-ABD7BA66A066}" destId="{7BCAB0B3-07EF-4D7E-AB4A-B9450CF02C54}" srcOrd="2" destOrd="0" parTransId="{C994842F-008A-47DF-9360-5103B76F7311}" sibTransId="{409B83A6-A3B5-4BCA-B8F7-130CB9A43CA5}"/>
    <dgm:cxn modelId="{EA5B0F91-38C0-4A52-B4A4-B32A7F0C1E66}" srcId="{C29EAF7A-9AAB-4022-8D00-ABD7BA66A066}" destId="{28A8BDA1-8C6B-494D-AC30-03B62B231F5C}" srcOrd="0" destOrd="0" parTransId="{41DB48BC-65A7-4E4E-9D0D-0B7DF5249F28}" sibTransId="{72BBEF9A-3CDC-4ECD-9004-1D6819CFBE70}"/>
    <dgm:cxn modelId="{7834332D-79CE-4A08-81B7-65F524D8EE75}" type="presOf" srcId="{28A8BDA1-8C6B-494D-AC30-03B62B231F5C}" destId="{E13B41A2-B8BC-44F1-B272-E387F514F502}" srcOrd="0" destOrd="0" presId="urn:microsoft.com/office/officeart/2005/8/layout/chart3"/>
    <dgm:cxn modelId="{7F7BF91B-0888-4BAF-BEBC-808622FCA830}" type="presOf" srcId="{7BCAB0B3-07EF-4D7E-AB4A-B9450CF02C54}" destId="{EB2DA66D-510B-4CC8-ADA5-BB5C4C3622C6}" srcOrd="0" destOrd="0" presId="urn:microsoft.com/office/officeart/2005/8/layout/chart3"/>
    <dgm:cxn modelId="{39224A8B-CDB3-4A77-BCDC-CA3B557523FA}" srcId="{C29EAF7A-9AAB-4022-8D00-ABD7BA66A066}" destId="{369AC6CD-56CB-4197-9129-F41DC81267EB}" srcOrd="1" destOrd="0" parTransId="{A005DFD4-D0F3-47FE-B553-AB29A6BF2531}" sibTransId="{A86B407F-5754-40D4-9394-CD645F6ECF25}"/>
    <dgm:cxn modelId="{C308EE09-667E-44BE-BF77-DFB389854463}" type="presOf" srcId="{369AC6CD-56CB-4197-9129-F41DC81267EB}" destId="{39CB903A-B9C9-4A3D-AA83-56290232BB06}" srcOrd="0" destOrd="0" presId="urn:microsoft.com/office/officeart/2005/8/layout/chart3"/>
    <dgm:cxn modelId="{7D94051A-835A-41FD-8C6D-7BD36B5B86DB}" type="presOf" srcId="{C29EAF7A-9AAB-4022-8D00-ABD7BA66A066}" destId="{5835932C-B374-40AD-832E-16F87A66D5F3}" srcOrd="0" destOrd="0" presId="urn:microsoft.com/office/officeart/2005/8/layout/chart3"/>
    <dgm:cxn modelId="{5A59C488-BF0F-4BFA-8469-0B58EFDD92C0}" type="presParOf" srcId="{5835932C-B374-40AD-832E-16F87A66D5F3}" destId="{E13B41A2-B8BC-44F1-B272-E387F514F502}" srcOrd="0" destOrd="0" presId="urn:microsoft.com/office/officeart/2005/8/layout/chart3"/>
    <dgm:cxn modelId="{C9BAABDE-B862-40CD-913E-193E45CBC5D7}" type="presParOf" srcId="{5835932C-B374-40AD-832E-16F87A66D5F3}" destId="{C662B030-A647-45BA-96E9-44611161A74D}" srcOrd="1" destOrd="0" presId="urn:microsoft.com/office/officeart/2005/8/layout/chart3"/>
    <dgm:cxn modelId="{9D25824E-5A15-4EFE-89FE-11520D9114F3}" type="presParOf" srcId="{5835932C-B374-40AD-832E-16F87A66D5F3}" destId="{39CB903A-B9C9-4A3D-AA83-56290232BB06}" srcOrd="2" destOrd="0" presId="urn:microsoft.com/office/officeart/2005/8/layout/chart3"/>
    <dgm:cxn modelId="{B9D7B0C2-0483-41A5-80BE-480B6B5CB988}" type="presParOf" srcId="{5835932C-B374-40AD-832E-16F87A66D5F3}" destId="{21937BC5-BD23-47AB-909E-0A11419CEF23}" srcOrd="3" destOrd="0" presId="urn:microsoft.com/office/officeart/2005/8/layout/chart3"/>
    <dgm:cxn modelId="{F64FC97B-BCCC-4D6B-A783-3867DDCB8B06}" type="presParOf" srcId="{5835932C-B374-40AD-832E-16F87A66D5F3}" destId="{EB2DA66D-510B-4CC8-ADA5-BB5C4C3622C6}" srcOrd="4" destOrd="0" presId="urn:microsoft.com/office/officeart/2005/8/layout/chart3"/>
    <dgm:cxn modelId="{469872A9-F168-4F5C-B79F-9D998BF9F742}" type="presParOf" srcId="{5835932C-B374-40AD-832E-16F87A66D5F3}" destId="{C4B11FF7-9696-4D0B-A37D-E22C702D55F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71868-9CA2-497B-839E-D6CE91B2A8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CA7025-E1E2-47D1-9B75-CADF842240CD}">
      <dgm:prSet/>
      <dgm:spPr/>
      <dgm:t>
        <a:bodyPr/>
        <a:lstStyle/>
        <a:p>
          <a:r>
            <a:rPr lang="ru-RU" b="1" dirty="0" smtClean="0"/>
            <a:t>Четкость, компактность, сжатость учебного материала.</a:t>
          </a:r>
        </a:p>
      </dgm:t>
    </dgm:pt>
    <dgm:pt modelId="{2667B1D4-E634-4E25-9139-A01ECAFEBA4B}" type="parTrans" cxnId="{3F63EACA-94FA-4821-A848-882C9DBBCC80}">
      <dgm:prSet/>
      <dgm:spPr/>
      <dgm:t>
        <a:bodyPr/>
        <a:lstStyle/>
        <a:p>
          <a:endParaRPr lang="ru-RU"/>
        </a:p>
      </dgm:t>
    </dgm:pt>
    <dgm:pt modelId="{33EC3F26-51EE-4139-A32A-D1C742598E1F}" type="sibTrans" cxnId="{3F63EACA-94FA-4821-A848-882C9DBBCC80}">
      <dgm:prSet/>
      <dgm:spPr/>
      <dgm:t>
        <a:bodyPr/>
        <a:lstStyle/>
        <a:p>
          <a:endParaRPr lang="ru-RU"/>
        </a:p>
      </dgm:t>
    </dgm:pt>
    <dgm:pt modelId="{A8EFE83B-5C48-4831-8CC4-EA11D9A0CA67}">
      <dgm:prSet/>
      <dgm:spPr/>
      <dgm:t>
        <a:bodyPr/>
        <a:lstStyle/>
        <a:p>
          <a:r>
            <a:rPr lang="ru-RU" b="1" smtClean="0"/>
            <a:t>Продуманность и логическая взаимосвязь изучаемого материала.</a:t>
          </a:r>
          <a:endParaRPr lang="ru-RU"/>
        </a:p>
      </dgm:t>
    </dgm:pt>
    <dgm:pt modelId="{8E501E2C-19F4-4202-8127-7C6A6F683ADB}" type="parTrans" cxnId="{B076FD83-6AAF-4EEE-8D34-AD48691CD34C}">
      <dgm:prSet/>
      <dgm:spPr/>
      <dgm:t>
        <a:bodyPr/>
        <a:lstStyle/>
        <a:p>
          <a:endParaRPr lang="ru-RU"/>
        </a:p>
      </dgm:t>
    </dgm:pt>
    <dgm:pt modelId="{BE51E62D-5A39-4714-93A9-AFB19350B236}" type="sibTrans" cxnId="{B076FD83-6AAF-4EEE-8D34-AD48691CD34C}">
      <dgm:prSet/>
      <dgm:spPr/>
      <dgm:t>
        <a:bodyPr/>
        <a:lstStyle/>
        <a:p>
          <a:endParaRPr lang="ru-RU"/>
        </a:p>
      </dgm:t>
    </dgm:pt>
    <dgm:pt modelId="{66AAA5A6-A05B-40B2-B8AE-A08C2E58A43A}">
      <dgm:prSet/>
      <dgm:spPr/>
      <dgm:t>
        <a:bodyPr/>
        <a:lstStyle/>
        <a:p>
          <a:r>
            <a:rPr lang="ru-RU" b="1" smtClean="0"/>
            <a:t>Большая информационная емкость учебного материала</a:t>
          </a:r>
          <a:endParaRPr lang="ru-RU"/>
        </a:p>
      </dgm:t>
    </dgm:pt>
    <dgm:pt modelId="{03E70E06-85C0-4A62-A3A8-A1738FBA2029}" type="parTrans" cxnId="{E23A3D64-A20C-4DA3-A631-2EAB9885D86B}">
      <dgm:prSet/>
      <dgm:spPr/>
      <dgm:t>
        <a:bodyPr/>
        <a:lstStyle/>
        <a:p>
          <a:endParaRPr lang="ru-RU"/>
        </a:p>
      </dgm:t>
    </dgm:pt>
    <dgm:pt modelId="{9856325C-C98F-4880-A639-054976B4091E}" type="sibTrans" cxnId="{E23A3D64-A20C-4DA3-A631-2EAB9885D86B}">
      <dgm:prSet/>
      <dgm:spPr/>
      <dgm:t>
        <a:bodyPr/>
        <a:lstStyle/>
        <a:p>
          <a:endParaRPr lang="ru-RU"/>
        </a:p>
      </dgm:t>
    </dgm:pt>
    <dgm:pt modelId="{A8FF76E5-4A2F-43FB-B627-A8ACD3DF4D5B}">
      <dgm:prSet/>
      <dgm:spPr/>
      <dgm:t>
        <a:bodyPr/>
        <a:lstStyle/>
        <a:p>
          <a:r>
            <a:rPr lang="ru-RU" b="1" smtClean="0"/>
            <a:t>Систематичность и доступность изложения материала.</a:t>
          </a:r>
          <a:endParaRPr lang="ru-RU"/>
        </a:p>
      </dgm:t>
    </dgm:pt>
    <dgm:pt modelId="{7A748096-4B14-49B6-9E18-302D35D219B4}" type="parTrans" cxnId="{DA39A829-A443-4DD7-93B0-21ADBC756B84}">
      <dgm:prSet/>
      <dgm:spPr/>
      <dgm:t>
        <a:bodyPr/>
        <a:lstStyle/>
        <a:p>
          <a:endParaRPr lang="ru-RU"/>
        </a:p>
      </dgm:t>
    </dgm:pt>
    <dgm:pt modelId="{2CC3D25F-9483-4D7F-AC5A-5D779CB7A313}" type="sibTrans" cxnId="{DA39A829-A443-4DD7-93B0-21ADBC756B84}">
      <dgm:prSet/>
      <dgm:spPr/>
      <dgm:t>
        <a:bodyPr/>
        <a:lstStyle/>
        <a:p>
          <a:endParaRPr lang="ru-RU"/>
        </a:p>
      </dgm:t>
    </dgm:pt>
    <dgm:pt modelId="{0EF5A37A-F2BB-4B2B-AE4F-D92FB187C4A8}">
      <dgm:prSet/>
      <dgm:spPr/>
      <dgm:t>
        <a:bodyPr/>
        <a:lstStyle/>
        <a:p>
          <a:r>
            <a:rPr lang="ru-RU" b="1" smtClean="0"/>
            <a:t>Необходимость соблюдения временных рамок занятия.</a:t>
          </a:r>
          <a:endParaRPr lang="ru-RU" b="1" dirty="0" smtClean="0"/>
        </a:p>
      </dgm:t>
    </dgm:pt>
    <dgm:pt modelId="{F18488C4-5F6D-49A1-A5DB-B3EBAED82D3A}" type="parTrans" cxnId="{6B62A647-2BB1-444C-961B-74EFD3C264AE}">
      <dgm:prSet/>
      <dgm:spPr/>
      <dgm:t>
        <a:bodyPr/>
        <a:lstStyle/>
        <a:p>
          <a:endParaRPr lang="ru-RU"/>
        </a:p>
      </dgm:t>
    </dgm:pt>
    <dgm:pt modelId="{23070860-A6C5-4F94-8882-FD3213E19A95}" type="sibTrans" cxnId="{6B62A647-2BB1-444C-961B-74EFD3C264AE}">
      <dgm:prSet/>
      <dgm:spPr/>
      <dgm:t>
        <a:bodyPr/>
        <a:lstStyle/>
        <a:p>
          <a:endParaRPr lang="ru-RU"/>
        </a:p>
      </dgm:t>
    </dgm:pt>
    <dgm:pt modelId="{4187A70F-47D2-4DE5-A375-F0AD5E73DE29}" type="pres">
      <dgm:prSet presAssocID="{B7171868-9CA2-497B-839E-D6CE91B2A8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A7239-0A68-43E7-B893-295B51F6C12E}" type="pres">
      <dgm:prSet presAssocID="{61CA7025-E1E2-47D1-9B75-CADF842240CD}" presName="parentLin" presStyleCnt="0"/>
      <dgm:spPr/>
    </dgm:pt>
    <dgm:pt modelId="{D3466E08-ECD5-46C5-84EF-729AACC7DE21}" type="pres">
      <dgm:prSet presAssocID="{61CA7025-E1E2-47D1-9B75-CADF842240C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B5505D8-CE78-4BB4-AFD8-C553239A4A42}" type="pres">
      <dgm:prSet presAssocID="{61CA7025-E1E2-47D1-9B75-CADF842240CD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6E579-767B-4089-9230-B23747F279E7}" type="pres">
      <dgm:prSet presAssocID="{61CA7025-E1E2-47D1-9B75-CADF842240CD}" presName="negativeSpace" presStyleCnt="0"/>
      <dgm:spPr/>
    </dgm:pt>
    <dgm:pt modelId="{5CFCFE94-407E-4395-B0BD-E3A74B31BF8B}" type="pres">
      <dgm:prSet presAssocID="{61CA7025-E1E2-47D1-9B75-CADF842240CD}" presName="childText" presStyleLbl="conFgAcc1" presStyleIdx="0" presStyleCnt="5">
        <dgm:presLayoutVars>
          <dgm:bulletEnabled val="1"/>
        </dgm:presLayoutVars>
      </dgm:prSet>
      <dgm:spPr/>
    </dgm:pt>
    <dgm:pt modelId="{98096BFE-DBAF-4381-B901-C3245334EF12}" type="pres">
      <dgm:prSet presAssocID="{33EC3F26-51EE-4139-A32A-D1C742598E1F}" presName="spaceBetweenRectangles" presStyleCnt="0"/>
      <dgm:spPr/>
    </dgm:pt>
    <dgm:pt modelId="{37F6D5A6-7292-4132-8D91-E3E1B197444E}" type="pres">
      <dgm:prSet presAssocID="{A8EFE83B-5C48-4831-8CC4-EA11D9A0CA67}" presName="parentLin" presStyleCnt="0"/>
      <dgm:spPr/>
    </dgm:pt>
    <dgm:pt modelId="{81BF4685-1135-4DD0-9E0F-F5FDB5738C23}" type="pres">
      <dgm:prSet presAssocID="{A8EFE83B-5C48-4831-8CC4-EA11D9A0CA6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3806296-ED27-4952-840A-7FDF16EF47E6}" type="pres">
      <dgm:prSet presAssocID="{A8EFE83B-5C48-4831-8CC4-EA11D9A0CA67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120C4-F787-497D-930A-E7BCEF1F41FE}" type="pres">
      <dgm:prSet presAssocID="{A8EFE83B-5C48-4831-8CC4-EA11D9A0CA67}" presName="negativeSpace" presStyleCnt="0"/>
      <dgm:spPr/>
    </dgm:pt>
    <dgm:pt modelId="{E9D0FE33-CF0F-4D49-B29D-67BC8634CEE7}" type="pres">
      <dgm:prSet presAssocID="{A8EFE83B-5C48-4831-8CC4-EA11D9A0CA67}" presName="childText" presStyleLbl="conFgAcc1" presStyleIdx="1" presStyleCnt="5">
        <dgm:presLayoutVars>
          <dgm:bulletEnabled val="1"/>
        </dgm:presLayoutVars>
      </dgm:prSet>
      <dgm:spPr/>
    </dgm:pt>
    <dgm:pt modelId="{F9B9F6CC-122D-4961-A11D-6D3063209E8E}" type="pres">
      <dgm:prSet presAssocID="{BE51E62D-5A39-4714-93A9-AFB19350B236}" presName="spaceBetweenRectangles" presStyleCnt="0"/>
      <dgm:spPr/>
    </dgm:pt>
    <dgm:pt modelId="{EB15B7F0-5B49-4A3B-BDEC-163A78929AE7}" type="pres">
      <dgm:prSet presAssocID="{66AAA5A6-A05B-40B2-B8AE-A08C2E58A43A}" presName="parentLin" presStyleCnt="0"/>
      <dgm:spPr/>
    </dgm:pt>
    <dgm:pt modelId="{A935B956-F4C1-4F5C-9431-B6F7DCC09568}" type="pres">
      <dgm:prSet presAssocID="{66AAA5A6-A05B-40B2-B8AE-A08C2E58A4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042601-7103-4BD5-8C25-EAA18E0AA9A3}" type="pres">
      <dgm:prSet presAssocID="{66AAA5A6-A05B-40B2-B8AE-A08C2E58A43A}" presName="parentText" presStyleLbl="node1" presStyleIdx="2" presStyleCnt="5" custScaleX="133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84B5D-4E11-42F2-9008-9AE261154E2D}" type="pres">
      <dgm:prSet presAssocID="{66AAA5A6-A05B-40B2-B8AE-A08C2E58A43A}" presName="negativeSpace" presStyleCnt="0"/>
      <dgm:spPr/>
    </dgm:pt>
    <dgm:pt modelId="{66A0F8FD-8D9F-470B-A174-E407E2AEBEF5}" type="pres">
      <dgm:prSet presAssocID="{66AAA5A6-A05B-40B2-B8AE-A08C2E58A43A}" presName="childText" presStyleLbl="conFgAcc1" presStyleIdx="2" presStyleCnt="5">
        <dgm:presLayoutVars>
          <dgm:bulletEnabled val="1"/>
        </dgm:presLayoutVars>
      </dgm:prSet>
      <dgm:spPr/>
    </dgm:pt>
    <dgm:pt modelId="{4A03CEE4-402C-420B-897C-07161AF8006F}" type="pres">
      <dgm:prSet presAssocID="{9856325C-C98F-4880-A639-054976B4091E}" presName="spaceBetweenRectangles" presStyleCnt="0"/>
      <dgm:spPr/>
    </dgm:pt>
    <dgm:pt modelId="{0AF2A444-09C3-4D2F-B73C-E433B36B314D}" type="pres">
      <dgm:prSet presAssocID="{A8FF76E5-4A2F-43FB-B627-A8ACD3DF4D5B}" presName="parentLin" presStyleCnt="0"/>
      <dgm:spPr/>
    </dgm:pt>
    <dgm:pt modelId="{E7B2698E-4A6B-411E-89E0-6D3B2899C244}" type="pres">
      <dgm:prSet presAssocID="{A8FF76E5-4A2F-43FB-B627-A8ACD3DF4D5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CDF9B86-DC44-43C8-9E64-03923FA4DCD6}" type="pres">
      <dgm:prSet presAssocID="{A8FF76E5-4A2F-43FB-B627-A8ACD3DF4D5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AA979-AF58-436A-B75D-2F53E248D48C}" type="pres">
      <dgm:prSet presAssocID="{A8FF76E5-4A2F-43FB-B627-A8ACD3DF4D5B}" presName="negativeSpace" presStyleCnt="0"/>
      <dgm:spPr/>
    </dgm:pt>
    <dgm:pt modelId="{DAF49F8D-8C09-4F4B-B690-D94B3BD8F115}" type="pres">
      <dgm:prSet presAssocID="{A8FF76E5-4A2F-43FB-B627-A8ACD3DF4D5B}" presName="childText" presStyleLbl="conFgAcc1" presStyleIdx="3" presStyleCnt="5" custLinFactNeighborX="2362" custLinFactNeighborY="55342">
        <dgm:presLayoutVars>
          <dgm:bulletEnabled val="1"/>
        </dgm:presLayoutVars>
      </dgm:prSet>
      <dgm:spPr/>
    </dgm:pt>
    <dgm:pt modelId="{ED2D9E7B-A93B-4C1C-B54D-4064D82B2C83}" type="pres">
      <dgm:prSet presAssocID="{2CC3D25F-9483-4D7F-AC5A-5D779CB7A313}" presName="spaceBetweenRectangles" presStyleCnt="0"/>
      <dgm:spPr/>
    </dgm:pt>
    <dgm:pt modelId="{536F0343-E8FE-4221-97C2-3BF46E669539}" type="pres">
      <dgm:prSet presAssocID="{0EF5A37A-F2BB-4B2B-AE4F-D92FB187C4A8}" presName="parentLin" presStyleCnt="0"/>
      <dgm:spPr/>
    </dgm:pt>
    <dgm:pt modelId="{EE336EF3-A0E6-4192-8AB2-266DFFEC16E0}" type="pres">
      <dgm:prSet presAssocID="{0EF5A37A-F2BB-4B2B-AE4F-D92FB187C4A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8B67F80-36C8-476B-87CB-4A33C6F3B749}" type="pres">
      <dgm:prSet presAssocID="{0EF5A37A-F2BB-4B2B-AE4F-D92FB187C4A8}" presName="parentText" presStyleLbl="node1" presStyleIdx="4" presStyleCnt="5" custScaleX="135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3F5DA-82F6-4D8B-BD91-638D8E7F9510}" type="pres">
      <dgm:prSet presAssocID="{0EF5A37A-F2BB-4B2B-AE4F-D92FB187C4A8}" presName="negativeSpace" presStyleCnt="0"/>
      <dgm:spPr/>
    </dgm:pt>
    <dgm:pt modelId="{2A368F9A-ECE8-4D27-B097-DCF8A846E337}" type="pres">
      <dgm:prSet presAssocID="{0EF5A37A-F2BB-4B2B-AE4F-D92FB187C4A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6481DE-CC5F-4647-AAE3-39EA90C789FB}" type="presOf" srcId="{0EF5A37A-F2BB-4B2B-AE4F-D92FB187C4A8}" destId="{EE336EF3-A0E6-4192-8AB2-266DFFEC16E0}" srcOrd="0" destOrd="0" presId="urn:microsoft.com/office/officeart/2005/8/layout/list1"/>
    <dgm:cxn modelId="{E869F7AF-9D05-4D64-BB75-2163F27C0C20}" type="presOf" srcId="{A8FF76E5-4A2F-43FB-B627-A8ACD3DF4D5B}" destId="{E7B2698E-4A6B-411E-89E0-6D3B2899C244}" srcOrd="0" destOrd="0" presId="urn:microsoft.com/office/officeart/2005/8/layout/list1"/>
    <dgm:cxn modelId="{6B62A647-2BB1-444C-961B-74EFD3C264AE}" srcId="{B7171868-9CA2-497B-839E-D6CE91B2A8D2}" destId="{0EF5A37A-F2BB-4B2B-AE4F-D92FB187C4A8}" srcOrd="4" destOrd="0" parTransId="{F18488C4-5F6D-49A1-A5DB-B3EBAED82D3A}" sibTransId="{23070860-A6C5-4F94-8882-FD3213E19A95}"/>
    <dgm:cxn modelId="{3F63EACA-94FA-4821-A848-882C9DBBCC80}" srcId="{B7171868-9CA2-497B-839E-D6CE91B2A8D2}" destId="{61CA7025-E1E2-47D1-9B75-CADF842240CD}" srcOrd="0" destOrd="0" parTransId="{2667B1D4-E634-4E25-9139-A01ECAFEBA4B}" sibTransId="{33EC3F26-51EE-4139-A32A-D1C742598E1F}"/>
    <dgm:cxn modelId="{61086FAB-8B56-439E-82EF-8E9DF1147341}" type="presOf" srcId="{66AAA5A6-A05B-40B2-B8AE-A08C2E58A43A}" destId="{F5042601-7103-4BD5-8C25-EAA18E0AA9A3}" srcOrd="1" destOrd="0" presId="urn:microsoft.com/office/officeart/2005/8/layout/list1"/>
    <dgm:cxn modelId="{E23A3D64-A20C-4DA3-A631-2EAB9885D86B}" srcId="{B7171868-9CA2-497B-839E-D6CE91B2A8D2}" destId="{66AAA5A6-A05B-40B2-B8AE-A08C2E58A43A}" srcOrd="2" destOrd="0" parTransId="{03E70E06-85C0-4A62-A3A8-A1738FBA2029}" sibTransId="{9856325C-C98F-4880-A639-054976B4091E}"/>
    <dgm:cxn modelId="{6B24119F-B0DC-496D-A171-78CD9000EED4}" type="presOf" srcId="{61CA7025-E1E2-47D1-9B75-CADF842240CD}" destId="{CB5505D8-CE78-4BB4-AFD8-C553239A4A42}" srcOrd="1" destOrd="0" presId="urn:microsoft.com/office/officeart/2005/8/layout/list1"/>
    <dgm:cxn modelId="{6A99F23C-66A6-42E9-9191-105E94E40AE0}" type="presOf" srcId="{66AAA5A6-A05B-40B2-B8AE-A08C2E58A43A}" destId="{A935B956-F4C1-4F5C-9431-B6F7DCC09568}" srcOrd="0" destOrd="0" presId="urn:microsoft.com/office/officeart/2005/8/layout/list1"/>
    <dgm:cxn modelId="{62E5BEC1-20AE-406A-95DA-5A84C361C6DE}" type="presOf" srcId="{A8EFE83B-5C48-4831-8CC4-EA11D9A0CA67}" destId="{63806296-ED27-4952-840A-7FDF16EF47E6}" srcOrd="1" destOrd="0" presId="urn:microsoft.com/office/officeart/2005/8/layout/list1"/>
    <dgm:cxn modelId="{DA39A829-A443-4DD7-93B0-21ADBC756B84}" srcId="{B7171868-9CA2-497B-839E-D6CE91B2A8D2}" destId="{A8FF76E5-4A2F-43FB-B627-A8ACD3DF4D5B}" srcOrd="3" destOrd="0" parTransId="{7A748096-4B14-49B6-9E18-302D35D219B4}" sibTransId="{2CC3D25F-9483-4D7F-AC5A-5D779CB7A313}"/>
    <dgm:cxn modelId="{B076FD83-6AAF-4EEE-8D34-AD48691CD34C}" srcId="{B7171868-9CA2-497B-839E-D6CE91B2A8D2}" destId="{A8EFE83B-5C48-4831-8CC4-EA11D9A0CA67}" srcOrd="1" destOrd="0" parTransId="{8E501E2C-19F4-4202-8127-7C6A6F683ADB}" sibTransId="{BE51E62D-5A39-4714-93A9-AFB19350B236}"/>
    <dgm:cxn modelId="{2E576448-6300-4DD3-9332-54D1243DA47C}" type="presOf" srcId="{0EF5A37A-F2BB-4B2B-AE4F-D92FB187C4A8}" destId="{98B67F80-36C8-476B-87CB-4A33C6F3B749}" srcOrd="1" destOrd="0" presId="urn:microsoft.com/office/officeart/2005/8/layout/list1"/>
    <dgm:cxn modelId="{DBBD0546-B7C6-416C-81A0-27D0A6D5C40A}" type="presOf" srcId="{A8EFE83B-5C48-4831-8CC4-EA11D9A0CA67}" destId="{81BF4685-1135-4DD0-9E0F-F5FDB5738C23}" srcOrd="0" destOrd="0" presId="urn:microsoft.com/office/officeart/2005/8/layout/list1"/>
    <dgm:cxn modelId="{8934F51E-D624-4B1B-99F3-8C10CB6E6956}" type="presOf" srcId="{B7171868-9CA2-497B-839E-D6CE91B2A8D2}" destId="{4187A70F-47D2-4DE5-A375-F0AD5E73DE29}" srcOrd="0" destOrd="0" presId="urn:microsoft.com/office/officeart/2005/8/layout/list1"/>
    <dgm:cxn modelId="{ADA01BB2-FCBB-4103-9DE7-4EA1E0CAD0B6}" type="presOf" srcId="{61CA7025-E1E2-47D1-9B75-CADF842240CD}" destId="{D3466E08-ECD5-46C5-84EF-729AACC7DE21}" srcOrd="0" destOrd="0" presId="urn:microsoft.com/office/officeart/2005/8/layout/list1"/>
    <dgm:cxn modelId="{C65B7BCC-260F-4D87-8A67-745EC92B4137}" type="presOf" srcId="{A8FF76E5-4A2F-43FB-B627-A8ACD3DF4D5B}" destId="{7CDF9B86-DC44-43C8-9E64-03923FA4DCD6}" srcOrd="1" destOrd="0" presId="urn:microsoft.com/office/officeart/2005/8/layout/list1"/>
    <dgm:cxn modelId="{3BE8B6BB-658E-406B-A3CC-E046B6F088C7}" type="presParOf" srcId="{4187A70F-47D2-4DE5-A375-F0AD5E73DE29}" destId="{719A7239-0A68-43E7-B893-295B51F6C12E}" srcOrd="0" destOrd="0" presId="urn:microsoft.com/office/officeart/2005/8/layout/list1"/>
    <dgm:cxn modelId="{0A15B052-2692-4E75-B462-A399C54AC84B}" type="presParOf" srcId="{719A7239-0A68-43E7-B893-295B51F6C12E}" destId="{D3466E08-ECD5-46C5-84EF-729AACC7DE21}" srcOrd="0" destOrd="0" presId="urn:microsoft.com/office/officeart/2005/8/layout/list1"/>
    <dgm:cxn modelId="{252E6E0F-6687-441A-B3DB-0E0D66C2A805}" type="presParOf" srcId="{719A7239-0A68-43E7-B893-295B51F6C12E}" destId="{CB5505D8-CE78-4BB4-AFD8-C553239A4A42}" srcOrd="1" destOrd="0" presId="urn:microsoft.com/office/officeart/2005/8/layout/list1"/>
    <dgm:cxn modelId="{957A5AA1-797A-4B60-96D0-07EECFBFF2C7}" type="presParOf" srcId="{4187A70F-47D2-4DE5-A375-F0AD5E73DE29}" destId="{52B6E579-767B-4089-9230-B23747F279E7}" srcOrd="1" destOrd="0" presId="urn:microsoft.com/office/officeart/2005/8/layout/list1"/>
    <dgm:cxn modelId="{08BDBFEE-3DC5-4414-A73A-36AB064586AC}" type="presParOf" srcId="{4187A70F-47D2-4DE5-A375-F0AD5E73DE29}" destId="{5CFCFE94-407E-4395-B0BD-E3A74B31BF8B}" srcOrd="2" destOrd="0" presId="urn:microsoft.com/office/officeart/2005/8/layout/list1"/>
    <dgm:cxn modelId="{6DB7C6D7-83F5-4ABD-B36F-42ACC22C5B0D}" type="presParOf" srcId="{4187A70F-47D2-4DE5-A375-F0AD5E73DE29}" destId="{98096BFE-DBAF-4381-B901-C3245334EF12}" srcOrd="3" destOrd="0" presId="urn:microsoft.com/office/officeart/2005/8/layout/list1"/>
    <dgm:cxn modelId="{51C179F2-58EE-4FDD-BAB5-26AF9D4DFDB7}" type="presParOf" srcId="{4187A70F-47D2-4DE5-A375-F0AD5E73DE29}" destId="{37F6D5A6-7292-4132-8D91-E3E1B197444E}" srcOrd="4" destOrd="0" presId="urn:microsoft.com/office/officeart/2005/8/layout/list1"/>
    <dgm:cxn modelId="{E6D7364B-148B-46CC-8DEC-26585EBC5F0E}" type="presParOf" srcId="{37F6D5A6-7292-4132-8D91-E3E1B197444E}" destId="{81BF4685-1135-4DD0-9E0F-F5FDB5738C23}" srcOrd="0" destOrd="0" presId="urn:microsoft.com/office/officeart/2005/8/layout/list1"/>
    <dgm:cxn modelId="{F20A2058-B38D-42FF-805C-801D1B08358C}" type="presParOf" srcId="{37F6D5A6-7292-4132-8D91-E3E1B197444E}" destId="{63806296-ED27-4952-840A-7FDF16EF47E6}" srcOrd="1" destOrd="0" presId="urn:microsoft.com/office/officeart/2005/8/layout/list1"/>
    <dgm:cxn modelId="{A9822F3C-DFE8-4578-8AB9-52AE9834D1C9}" type="presParOf" srcId="{4187A70F-47D2-4DE5-A375-F0AD5E73DE29}" destId="{C3D120C4-F787-497D-930A-E7BCEF1F41FE}" srcOrd="5" destOrd="0" presId="urn:microsoft.com/office/officeart/2005/8/layout/list1"/>
    <dgm:cxn modelId="{C0DCB2CA-C744-4A7F-8A28-6AB5C3DFD5A0}" type="presParOf" srcId="{4187A70F-47D2-4DE5-A375-F0AD5E73DE29}" destId="{E9D0FE33-CF0F-4D49-B29D-67BC8634CEE7}" srcOrd="6" destOrd="0" presId="urn:microsoft.com/office/officeart/2005/8/layout/list1"/>
    <dgm:cxn modelId="{D84639B8-BB8E-400A-A1A7-1571D56CFC2A}" type="presParOf" srcId="{4187A70F-47D2-4DE5-A375-F0AD5E73DE29}" destId="{F9B9F6CC-122D-4961-A11D-6D3063209E8E}" srcOrd="7" destOrd="0" presId="urn:microsoft.com/office/officeart/2005/8/layout/list1"/>
    <dgm:cxn modelId="{8A8CC8D6-36BC-46DF-9D68-5046FDAB5EDA}" type="presParOf" srcId="{4187A70F-47D2-4DE5-A375-F0AD5E73DE29}" destId="{EB15B7F0-5B49-4A3B-BDEC-163A78929AE7}" srcOrd="8" destOrd="0" presId="urn:microsoft.com/office/officeart/2005/8/layout/list1"/>
    <dgm:cxn modelId="{0359790A-CDB8-4D3D-9612-571255F8477C}" type="presParOf" srcId="{EB15B7F0-5B49-4A3B-BDEC-163A78929AE7}" destId="{A935B956-F4C1-4F5C-9431-B6F7DCC09568}" srcOrd="0" destOrd="0" presId="urn:microsoft.com/office/officeart/2005/8/layout/list1"/>
    <dgm:cxn modelId="{C99E671D-A85E-4FD9-A188-55F182B6654D}" type="presParOf" srcId="{EB15B7F0-5B49-4A3B-BDEC-163A78929AE7}" destId="{F5042601-7103-4BD5-8C25-EAA18E0AA9A3}" srcOrd="1" destOrd="0" presId="urn:microsoft.com/office/officeart/2005/8/layout/list1"/>
    <dgm:cxn modelId="{F54A9248-5E89-46D9-9127-B663E892C7C2}" type="presParOf" srcId="{4187A70F-47D2-4DE5-A375-F0AD5E73DE29}" destId="{E8C84B5D-4E11-42F2-9008-9AE261154E2D}" srcOrd="9" destOrd="0" presId="urn:microsoft.com/office/officeart/2005/8/layout/list1"/>
    <dgm:cxn modelId="{B10B0D54-5D75-48D4-82CB-C1B1BC9F6698}" type="presParOf" srcId="{4187A70F-47D2-4DE5-A375-F0AD5E73DE29}" destId="{66A0F8FD-8D9F-470B-A174-E407E2AEBEF5}" srcOrd="10" destOrd="0" presId="urn:microsoft.com/office/officeart/2005/8/layout/list1"/>
    <dgm:cxn modelId="{ECF4326C-19D3-41A5-9E42-059ACEA2F09A}" type="presParOf" srcId="{4187A70F-47D2-4DE5-A375-F0AD5E73DE29}" destId="{4A03CEE4-402C-420B-897C-07161AF8006F}" srcOrd="11" destOrd="0" presId="urn:microsoft.com/office/officeart/2005/8/layout/list1"/>
    <dgm:cxn modelId="{6D4C03B1-B990-4D79-8A77-BECE75C5F415}" type="presParOf" srcId="{4187A70F-47D2-4DE5-A375-F0AD5E73DE29}" destId="{0AF2A444-09C3-4D2F-B73C-E433B36B314D}" srcOrd="12" destOrd="0" presId="urn:microsoft.com/office/officeart/2005/8/layout/list1"/>
    <dgm:cxn modelId="{69D7F4F0-2BCC-4C32-B7C0-8FA6D57D60C5}" type="presParOf" srcId="{0AF2A444-09C3-4D2F-B73C-E433B36B314D}" destId="{E7B2698E-4A6B-411E-89E0-6D3B2899C244}" srcOrd="0" destOrd="0" presId="urn:microsoft.com/office/officeart/2005/8/layout/list1"/>
    <dgm:cxn modelId="{F19E02BF-B501-4295-A5C0-02EC8FD56A30}" type="presParOf" srcId="{0AF2A444-09C3-4D2F-B73C-E433B36B314D}" destId="{7CDF9B86-DC44-43C8-9E64-03923FA4DCD6}" srcOrd="1" destOrd="0" presId="urn:microsoft.com/office/officeart/2005/8/layout/list1"/>
    <dgm:cxn modelId="{A15AADCE-9727-4B0C-84DC-AE9A77940747}" type="presParOf" srcId="{4187A70F-47D2-4DE5-A375-F0AD5E73DE29}" destId="{496AA979-AF58-436A-B75D-2F53E248D48C}" srcOrd="13" destOrd="0" presId="urn:microsoft.com/office/officeart/2005/8/layout/list1"/>
    <dgm:cxn modelId="{DACFC30E-22E3-4787-A929-A8919061E3E1}" type="presParOf" srcId="{4187A70F-47D2-4DE5-A375-F0AD5E73DE29}" destId="{DAF49F8D-8C09-4F4B-B690-D94B3BD8F115}" srcOrd="14" destOrd="0" presId="urn:microsoft.com/office/officeart/2005/8/layout/list1"/>
    <dgm:cxn modelId="{BC81220B-1119-4978-88B4-030F2B3D071A}" type="presParOf" srcId="{4187A70F-47D2-4DE5-A375-F0AD5E73DE29}" destId="{ED2D9E7B-A93B-4C1C-B54D-4064D82B2C83}" srcOrd="15" destOrd="0" presId="urn:microsoft.com/office/officeart/2005/8/layout/list1"/>
    <dgm:cxn modelId="{9601A9B9-5945-44CE-83F4-1649E2222D81}" type="presParOf" srcId="{4187A70F-47D2-4DE5-A375-F0AD5E73DE29}" destId="{536F0343-E8FE-4221-97C2-3BF46E669539}" srcOrd="16" destOrd="0" presId="urn:microsoft.com/office/officeart/2005/8/layout/list1"/>
    <dgm:cxn modelId="{336F04B1-CA08-4DC1-9A11-54FDDCA164EC}" type="presParOf" srcId="{536F0343-E8FE-4221-97C2-3BF46E669539}" destId="{EE336EF3-A0E6-4192-8AB2-266DFFEC16E0}" srcOrd="0" destOrd="0" presId="urn:microsoft.com/office/officeart/2005/8/layout/list1"/>
    <dgm:cxn modelId="{C74A4A0D-7424-4D3F-8589-7790BCD68C73}" type="presParOf" srcId="{536F0343-E8FE-4221-97C2-3BF46E669539}" destId="{98B67F80-36C8-476B-87CB-4A33C6F3B749}" srcOrd="1" destOrd="0" presId="urn:microsoft.com/office/officeart/2005/8/layout/list1"/>
    <dgm:cxn modelId="{8BC4A2C9-9691-4C6F-85FD-52C9DC814EB2}" type="presParOf" srcId="{4187A70F-47D2-4DE5-A375-F0AD5E73DE29}" destId="{32C3F5DA-82F6-4D8B-BD91-638D8E7F9510}" srcOrd="17" destOrd="0" presId="urn:microsoft.com/office/officeart/2005/8/layout/list1"/>
    <dgm:cxn modelId="{BDD20A84-8DF9-4261-ACB9-E580BA8A5A0E}" type="presParOf" srcId="{4187A70F-47D2-4DE5-A375-F0AD5E73DE29}" destId="{2A368F9A-ECE8-4D27-B097-DCF8A846E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D14E2-6058-4417-9AE1-64D70898AD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B41B4-3CC6-4D62-9E68-A23CDD566AC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ВВОДНАЯ ЧАСТЬ</a:t>
          </a:r>
          <a:endParaRPr lang="ru-RU" b="1" dirty="0">
            <a:solidFill>
              <a:srgbClr val="FF0000"/>
            </a:solidFill>
          </a:endParaRPr>
        </a:p>
      </dgm:t>
    </dgm:pt>
    <dgm:pt modelId="{AC041CCA-CBC4-4701-B463-95D6D09FFD3C}" type="parTrans" cxnId="{2424C8A8-9FD0-4133-A850-B111DAEE96D8}">
      <dgm:prSet/>
      <dgm:spPr/>
      <dgm:t>
        <a:bodyPr/>
        <a:lstStyle/>
        <a:p>
          <a:endParaRPr lang="ru-RU"/>
        </a:p>
      </dgm:t>
    </dgm:pt>
    <dgm:pt modelId="{071BD852-043E-4649-80D9-6DF25420978A}" type="sibTrans" cxnId="{2424C8A8-9FD0-4133-A850-B111DAEE96D8}">
      <dgm:prSet/>
      <dgm:spPr/>
      <dgm:t>
        <a:bodyPr/>
        <a:lstStyle/>
        <a:p>
          <a:endParaRPr lang="ru-RU"/>
        </a:p>
      </dgm:t>
    </dgm:pt>
    <dgm:pt modelId="{A248F45A-0AAA-48A1-90DD-4CF3B266C9CD}">
      <dgm:prSet phldrT="[Текст]"/>
      <dgm:spPr/>
      <dgm:t>
        <a:bodyPr/>
        <a:lstStyle/>
        <a:p>
          <a:r>
            <a:rPr lang="ru-RU" b="1" dirty="0" smtClean="0"/>
            <a:t>Создается проблемная ситуация, стимулирующая активность детей к поиску ее решения </a:t>
          </a:r>
          <a:endParaRPr lang="ru-RU" b="1" dirty="0"/>
        </a:p>
      </dgm:t>
    </dgm:pt>
    <dgm:pt modelId="{E4547E9F-0B1B-4D6F-B826-A77C363B2079}" type="parTrans" cxnId="{2F573ACE-FBB6-4697-BB12-DC1D28DC0A44}">
      <dgm:prSet/>
      <dgm:spPr/>
      <dgm:t>
        <a:bodyPr/>
        <a:lstStyle/>
        <a:p>
          <a:endParaRPr lang="ru-RU"/>
        </a:p>
      </dgm:t>
    </dgm:pt>
    <dgm:pt modelId="{F941F653-0438-4EC0-AAD0-C41BD3663B07}" type="sibTrans" cxnId="{2F573ACE-FBB6-4697-BB12-DC1D28DC0A44}">
      <dgm:prSet/>
      <dgm:spPr/>
      <dgm:t>
        <a:bodyPr/>
        <a:lstStyle/>
        <a:p>
          <a:endParaRPr lang="ru-RU"/>
        </a:p>
      </dgm:t>
    </dgm:pt>
    <dgm:pt modelId="{C7D7161B-1BB0-4773-B184-56BB64D5B6E6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ОСНОВНАЯ ЧАСТЬ</a:t>
          </a:r>
          <a:endParaRPr lang="ru-RU" b="1" dirty="0">
            <a:solidFill>
              <a:srgbClr val="FF0000"/>
            </a:solidFill>
          </a:endParaRPr>
        </a:p>
      </dgm:t>
    </dgm:pt>
    <dgm:pt modelId="{777A25C3-8B4A-42D4-A544-2B512F9CBD05}" type="parTrans" cxnId="{F8E587D6-6F5B-4381-B0DD-6E82E7928726}">
      <dgm:prSet/>
      <dgm:spPr/>
      <dgm:t>
        <a:bodyPr/>
        <a:lstStyle/>
        <a:p>
          <a:endParaRPr lang="ru-RU"/>
        </a:p>
      </dgm:t>
    </dgm:pt>
    <dgm:pt modelId="{3AB0060B-4F56-4691-A898-F67A16F17878}" type="sibTrans" cxnId="{F8E587D6-6F5B-4381-B0DD-6E82E7928726}">
      <dgm:prSet/>
      <dgm:spPr/>
      <dgm:t>
        <a:bodyPr/>
        <a:lstStyle/>
        <a:p>
          <a:endParaRPr lang="ru-RU"/>
        </a:p>
      </dgm:t>
    </dgm:pt>
    <dgm:pt modelId="{8C798A4F-44D7-4576-A742-9141A063121E}">
      <dgm:prSet phldrT="[Текст]" custT="1"/>
      <dgm:spPr/>
      <dgm:t>
        <a:bodyPr/>
        <a:lstStyle/>
        <a:p>
          <a:r>
            <a:rPr lang="ru-RU" sz="1400" b="1" dirty="0" smtClean="0"/>
            <a:t>Детям даются новые знания, необходимые для решения проблемного вопроса на основе содержания разных разделов программы с опорой на наглядность, Параллельно идет работа по обогащению и активизации словаря, обучению связной речи.</a:t>
          </a:r>
          <a:endParaRPr lang="ru-RU" sz="1400" b="1" dirty="0"/>
        </a:p>
      </dgm:t>
    </dgm:pt>
    <dgm:pt modelId="{49191DBE-D934-43CD-9EC3-1D51BAE23A3C}" type="parTrans" cxnId="{D52F3F98-7474-4258-9EAF-3CA16E4EADC7}">
      <dgm:prSet/>
      <dgm:spPr/>
      <dgm:t>
        <a:bodyPr/>
        <a:lstStyle/>
        <a:p>
          <a:endParaRPr lang="ru-RU"/>
        </a:p>
      </dgm:t>
    </dgm:pt>
    <dgm:pt modelId="{AB9F6A0B-EB80-42B4-BCD0-1E0110BD7F9D}" type="sibTrans" cxnId="{D52F3F98-7474-4258-9EAF-3CA16E4EADC7}">
      <dgm:prSet/>
      <dgm:spPr/>
      <dgm:t>
        <a:bodyPr/>
        <a:lstStyle/>
        <a:p>
          <a:endParaRPr lang="ru-RU"/>
        </a:p>
      </dgm:t>
    </dgm:pt>
    <dgm:pt modelId="{80FB8D52-98F9-459A-80D2-942844CFBB3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ЗАКЛЮЧИТЕЛЬНАЯ ЧАСТЬ</a:t>
          </a:r>
          <a:endParaRPr lang="ru-RU" sz="1400" b="1" dirty="0">
            <a:solidFill>
              <a:srgbClr val="FF0000"/>
            </a:solidFill>
          </a:endParaRPr>
        </a:p>
      </dgm:t>
    </dgm:pt>
    <dgm:pt modelId="{E67FBDED-443E-41F2-B6FA-2A22DEF6CD58}" type="parTrans" cxnId="{FFDDAE8E-91A1-4C7B-ACA1-BB8F23DFF4A6}">
      <dgm:prSet/>
      <dgm:spPr/>
      <dgm:t>
        <a:bodyPr/>
        <a:lstStyle/>
        <a:p>
          <a:endParaRPr lang="ru-RU"/>
        </a:p>
      </dgm:t>
    </dgm:pt>
    <dgm:pt modelId="{49BCD1AB-ABDB-4EBD-AC56-F6C47A85B2A8}" type="sibTrans" cxnId="{FFDDAE8E-91A1-4C7B-ACA1-BB8F23DFF4A6}">
      <dgm:prSet/>
      <dgm:spPr/>
      <dgm:t>
        <a:bodyPr/>
        <a:lstStyle/>
        <a:p>
          <a:endParaRPr lang="ru-RU"/>
        </a:p>
      </dgm:t>
    </dgm:pt>
    <dgm:pt modelId="{CBA108DF-F85E-4122-8783-9BBD3C5CC170}">
      <dgm:prSet phldrT="[Текст]"/>
      <dgm:spPr/>
      <dgm:t>
        <a:bodyPr/>
        <a:lstStyle/>
        <a:p>
          <a:r>
            <a:rPr lang="ru-RU" b="1" dirty="0" smtClean="0"/>
            <a:t>Детям предлагается любая практическая работа на закрепление полученной информации.</a:t>
          </a:r>
          <a:endParaRPr lang="ru-RU" b="1" dirty="0"/>
        </a:p>
      </dgm:t>
    </dgm:pt>
    <dgm:pt modelId="{304A2153-1087-4473-808E-E43BD6AF928D}" type="parTrans" cxnId="{103BDCCA-40EB-4167-BBCB-537EEC0D9361}">
      <dgm:prSet/>
      <dgm:spPr/>
      <dgm:t>
        <a:bodyPr/>
        <a:lstStyle/>
        <a:p>
          <a:endParaRPr lang="ru-RU"/>
        </a:p>
      </dgm:t>
    </dgm:pt>
    <dgm:pt modelId="{1BEC3E06-67E0-4EAC-97E5-E27C00144E64}" type="sibTrans" cxnId="{103BDCCA-40EB-4167-BBCB-537EEC0D9361}">
      <dgm:prSet/>
      <dgm:spPr/>
      <dgm:t>
        <a:bodyPr/>
        <a:lstStyle/>
        <a:p>
          <a:endParaRPr lang="ru-RU"/>
        </a:p>
      </dgm:t>
    </dgm:pt>
    <dgm:pt modelId="{83ABF9A0-8E4A-421E-A132-A338D9EF1618}" type="pres">
      <dgm:prSet presAssocID="{FFDD14E2-6058-4417-9AE1-64D70898AD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A68C7-E1DF-4D62-A896-86E5137E270D}" type="pres">
      <dgm:prSet presAssocID="{252B41B4-3CC6-4D62-9E68-A23CDD566ACA}" presName="composite" presStyleCnt="0"/>
      <dgm:spPr/>
    </dgm:pt>
    <dgm:pt modelId="{A05AC0D3-5A11-42E5-B5FD-6B3E718B3FD0}" type="pres">
      <dgm:prSet presAssocID="{252B41B4-3CC6-4D62-9E68-A23CDD566A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FB8A1-D3CC-4AD4-B430-B4FBBD0DA980}" type="pres">
      <dgm:prSet presAssocID="{252B41B4-3CC6-4D62-9E68-A23CDD566A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A67E-CCC9-4C9E-A586-2D33934D55D6}" type="pres">
      <dgm:prSet presAssocID="{071BD852-043E-4649-80D9-6DF25420978A}" presName="sp" presStyleCnt="0"/>
      <dgm:spPr/>
    </dgm:pt>
    <dgm:pt modelId="{F08E005E-749C-4C66-A081-6E8299257031}" type="pres">
      <dgm:prSet presAssocID="{C7D7161B-1BB0-4773-B184-56BB64D5B6E6}" presName="composite" presStyleCnt="0"/>
      <dgm:spPr/>
    </dgm:pt>
    <dgm:pt modelId="{E56FBF5A-E325-4E8C-97F8-7D47704CC52B}" type="pres">
      <dgm:prSet presAssocID="{C7D7161B-1BB0-4773-B184-56BB64D5B6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A1C4-AA74-462F-8C0C-4E8A33D17A13}" type="pres">
      <dgm:prSet presAssocID="{C7D7161B-1BB0-4773-B184-56BB64D5B6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14A9D-2C18-43B3-9D80-56C2C5BB2D0B}" type="pres">
      <dgm:prSet presAssocID="{3AB0060B-4F56-4691-A898-F67A16F17878}" presName="sp" presStyleCnt="0"/>
      <dgm:spPr/>
    </dgm:pt>
    <dgm:pt modelId="{36D4CA4E-91FB-4998-8E49-D755BACCA581}" type="pres">
      <dgm:prSet presAssocID="{80FB8D52-98F9-459A-80D2-942844CFBB3F}" presName="composite" presStyleCnt="0"/>
      <dgm:spPr/>
    </dgm:pt>
    <dgm:pt modelId="{350673E8-9950-4171-B60D-F4C75DBAEFA1}" type="pres">
      <dgm:prSet presAssocID="{80FB8D52-98F9-459A-80D2-942844CFBB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384B6-D7C9-469E-BCBE-3DEDAD1ED17C}" type="pres">
      <dgm:prSet presAssocID="{80FB8D52-98F9-459A-80D2-942844CFBB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4C8A8-9FD0-4133-A850-B111DAEE96D8}" srcId="{FFDD14E2-6058-4417-9AE1-64D70898ADDB}" destId="{252B41B4-3CC6-4D62-9E68-A23CDD566ACA}" srcOrd="0" destOrd="0" parTransId="{AC041CCA-CBC4-4701-B463-95D6D09FFD3C}" sibTransId="{071BD852-043E-4649-80D9-6DF25420978A}"/>
    <dgm:cxn modelId="{D52F3F98-7474-4258-9EAF-3CA16E4EADC7}" srcId="{C7D7161B-1BB0-4773-B184-56BB64D5B6E6}" destId="{8C798A4F-44D7-4576-A742-9141A063121E}" srcOrd="0" destOrd="0" parTransId="{49191DBE-D934-43CD-9EC3-1D51BAE23A3C}" sibTransId="{AB9F6A0B-EB80-42B4-BCD0-1E0110BD7F9D}"/>
    <dgm:cxn modelId="{FD2F8F8D-D4A1-4F41-9E70-04EBEC35D4C7}" type="presOf" srcId="{A248F45A-0AAA-48A1-90DD-4CF3B266C9CD}" destId="{1A6FB8A1-D3CC-4AD4-B430-B4FBBD0DA980}" srcOrd="0" destOrd="0" presId="urn:microsoft.com/office/officeart/2005/8/layout/chevron2"/>
    <dgm:cxn modelId="{9A50D764-C1E1-4C9C-8DA7-5377E089A76C}" type="presOf" srcId="{FFDD14E2-6058-4417-9AE1-64D70898ADDB}" destId="{83ABF9A0-8E4A-421E-A132-A338D9EF1618}" srcOrd="0" destOrd="0" presId="urn:microsoft.com/office/officeart/2005/8/layout/chevron2"/>
    <dgm:cxn modelId="{FFDDAE8E-91A1-4C7B-ACA1-BB8F23DFF4A6}" srcId="{FFDD14E2-6058-4417-9AE1-64D70898ADDB}" destId="{80FB8D52-98F9-459A-80D2-942844CFBB3F}" srcOrd="2" destOrd="0" parTransId="{E67FBDED-443E-41F2-B6FA-2A22DEF6CD58}" sibTransId="{49BCD1AB-ABDB-4EBD-AC56-F6C47A85B2A8}"/>
    <dgm:cxn modelId="{E646B7A7-F6A2-4E10-A8A2-9FE487F5A319}" type="presOf" srcId="{8C798A4F-44D7-4576-A742-9141A063121E}" destId="{6DEBA1C4-AA74-462F-8C0C-4E8A33D17A13}" srcOrd="0" destOrd="0" presId="urn:microsoft.com/office/officeart/2005/8/layout/chevron2"/>
    <dgm:cxn modelId="{D8A11C77-40F4-4856-ADCC-5F4C3049B9C1}" type="presOf" srcId="{C7D7161B-1BB0-4773-B184-56BB64D5B6E6}" destId="{E56FBF5A-E325-4E8C-97F8-7D47704CC52B}" srcOrd="0" destOrd="0" presId="urn:microsoft.com/office/officeart/2005/8/layout/chevron2"/>
    <dgm:cxn modelId="{2F573ACE-FBB6-4697-BB12-DC1D28DC0A44}" srcId="{252B41B4-3CC6-4D62-9E68-A23CDD566ACA}" destId="{A248F45A-0AAA-48A1-90DD-4CF3B266C9CD}" srcOrd="0" destOrd="0" parTransId="{E4547E9F-0B1B-4D6F-B826-A77C363B2079}" sibTransId="{F941F653-0438-4EC0-AAD0-C41BD3663B07}"/>
    <dgm:cxn modelId="{103BDCCA-40EB-4167-BBCB-537EEC0D9361}" srcId="{80FB8D52-98F9-459A-80D2-942844CFBB3F}" destId="{CBA108DF-F85E-4122-8783-9BBD3C5CC170}" srcOrd="0" destOrd="0" parTransId="{304A2153-1087-4473-808E-E43BD6AF928D}" sibTransId="{1BEC3E06-67E0-4EAC-97E5-E27C00144E64}"/>
    <dgm:cxn modelId="{23C05FC5-45F0-416B-A0E1-0EFD34722C87}" type="presOf" srcId="{80FB8D52-98F9-459A-80D2-942844CFBB3F}" destId="{350673E8-9950-4171-B60D-F4C75DBAEFA1}" srcOrd="0" destOrd="0" presId="urn:microsoft.com/office/officeart/2005/8/layout/chevron2"/>
    <dgm:cxn modelId="{5B608ED0-3914-48E7-B3E1-BC2AD10FF744}" type="presOf" srcId="{252B41B4-3CC6-4D62-9E68-A23CDD566ACA}" destId="{A05AC0D3-5A11-42E5-B5FD-6B3E718B3FD0}" srcOrd="0" destOrd="0" presId="urn:microsoft.com/office/officeart/2005/8/layout/chevron2"/>
    <dgm:cxn modelId="{2E1763AF-6AD3-4B8C-AEE2-B4795A6D902E}" type="presOf" srcId="{CBA108DF-F85E-4122-8783-9BBD3C5CC170}" destId="{9C8384B6-D7C9-469E-BCBE-3DEDAD1ED17C}" srcOrd="0" destOrd="0" presId="urn:microsoft.com/office/officeart/2005/8/layout/chevron2"/>
    <dgm:cxn modelId="{F8E587D6-6F5B-4381-B0DD-6E82E7928726}" srcId="{FFDD14E2-6058-4417-9AE1-64D70898ADDB}" destId="{C7D7161B-1BB0-4773-B184-56BB64D5B6E6}" srcOrd="1" destOrd="0" parTransId="{777A25C3-8B4A-42D4-A544-2B512F9CBD05}" sibTransId="{3AB0060B-4F56-4691-A898-F67A16F17878}"/>
    <dgm:cxn modelId="{EE747046-8276-4E38-AC38-939D60F9E372}" type="presParOf" srcId="{83ABF9A0-8E4A-421E-A132-A338D9EF1618}" destId="{877A68C7-E1DF-4D62-A896-86E5137E270D}" srcOrd="0" destOrd="0" presId="urn:microsoft.com/office/officeart/2005/8/layout/chevron2"/>
    <dgm:cxn modelId="{137785F6-DFDB-4A02-9801-C387F82222B4}" type="presParOf" srcId="{877A68C7-E1DF-4D62-A896-86E5137E270D}" destId="{A05AC0D3-5A11-42E5-B5FD-6B3E718B3FD0}" srcOrd="0" destOrd="0" presId="urn:microsoft.com/office/officeart/2005/8/layout/chevron2"/>
    <dgm:cxn modelId="{404E350C-B092-4961-BE7D-C4BBD1F50622}" type="presParOf" srcId="{877A68C7-E1DF-4D62-A896-86E5137E270D}" destId="{1A6FB8A1-D3CC-4AD4-B430-B4FBBD0DA980}" srcOrd="1" destOrd="0" presId="urn:microsoft.com/office/officeart/2005/8/layout/chevron2"/>
    <dgm:cxn modelId="{5098C1D3-2D8A-4A3B-9B82-908FEC1D4CBB}" type="presParOf" srcId="{83ABF9A0-8E4A-421E-A132-A338D9EF1618}" destId="{C765A67E-CCC9-4C9E-A586-2D33934D55D6}" srcOrd="1" destOrd="0" presId="urn:microsoft.com/office/officeart/2005/8/layout/chevron2"/>
    <dgm:cxn modelId="{0C094EA0-B7F0-4DF0-B73B-98C19D7FBCAE}" type="presParOf" srcId="{83ABF9A0-8E4A-421E-A132-A338D9EF1618}" destId="{F08E005E-749C-4C66-A081-6E8299257031}" srcOrd="2" destOrd="0" presId="urn:microsoft.com/office/officeart/2005/8/layout/chevron2"/>
    <dgm:cxn modelId="{E23CB261-FE4A-4C8E-8B88-3E36B2A6ED16}" type="presParOf" srcId="{F08E005E-749C-4C66-A081-6E8299257031}" destId="{E56FBF5A-E325-4E8C-97F8-7D47704CC52B}" srcOrd="0" destOrd="0" presId="urn:microsoft.com/office/officeart/2005/8/layout/chevron2"/>
    <dgm:cxn modelId="{5561D3B1-053B-4260-9B1F-827100C15A55}" type="presParOf" srcId="{F08E005E-749C-4C66-A081-6E8299257031}" destId="{6DEBA1C4-AA74-462F-8C0C-4E8A33D17A13}" srcOrd="1" destOrd="0" presId="urn:microsoft.com/office/officeart/2005/8/layout/chevron2"/>
    <dgm:cxn modelId="{9CE56BF9-F9F7-4AD3-8C88-0B08B187441A}" type="presParOf" srcId="{83ABF9A0-8E4A-421E-A132-A338D9EF1618}" destId="{76114A9D-2C18-43B3-9D80-56C2C5BB2D0B}" srcOrd="3" destOrd="0" presId="urn:microsoft.com/office/officeart/2005/8/layout/chevron2"/>
    <dgm:cxn modelId="{65A82CF6-61D6-43A8-A734-429EC2E86007}" type="presParOf" srcId="{83ABF9A0-8E4A-421E-A132-A338D9EF1618}" destId="{36D4CA4E-91FB-4998-8E49-D755BACCA581}" srcOrd="4" destOrd="0" presId="urn:microsoft.com/office/officeart/2005/8/layout/chevron2"/>
    <dgm:cxn modelId="{42D9BB31-C5DA-4DD4-ACC4-235EC5A41C4E}" type="presParOf" srcId="{36D4CA4E-91FB-4998-8E49-D755BACCA581}" destId="{350673E8-9950-4171-B60D-F4C75DBAEFA1}" srcOrd="0" destOrd="0" presId="urn:microsoft.com/office/officeart/2005/8/layout/chevron2"/>
    <dgm:cxn modelId="{59F60A59-5FF8-4C14-9D11-44E13EA1A8F4}" type="presParOf" srcId="{36D4CA4E-91FB-4998-8E49-D755BACCA581}" destId="{9C8384B6-D7C9-469E-BCBE-3DEDAD1ED1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C78F8-77BF-444F-9518-0530EF7CBF0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901B9B-6238-4858-B7ED-83FADEBDB1D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СОДЕРЖАНИЯ ИЗУЧАЕМОГО МАТЕРИАЛА</a:t>
          </a:r>
          <a:endParaRPr lang="ru-RU" b="1" dirty="0">
            <a:solidFill>
              <a:srgbClr val="7030A0"/>
            </a:solidFill>
          </a:endParaRPr>
        </a:p>
      </dgm:t>
    </dgm:pt>
    <dgm:pt modelId="{BF71C75D-4C0D-4353-A420-0676D0785579}" type="parTrans" cxnId="{B2EB5615-F17C-4C81-AE7F-E3FC03E65B40}">
      <dgm:prSet/>
      <dgm:spPr/>
      <dgm:t>
        <a:bodyPr/>
        <a:lstStyle/>
        <a:p>
          <a:endParaRPr lang="ru-RU"/>
        </a:p>
      </dgm:t>
    </dgm:pt>
    <dgm:pt modelId="{454B5F3C-6390-49FC-BC4C-FBE2A446BFD7}" type="sibTrans" cxnId="{B2EB5615-F17C-4C81-AE7F-E3FC03E65B40}">
      <dgm:prSet/>
      <dgm:spPr/>
      <dgm:t>
        <a:bodyPr/>
        <a:lstStyle/>
        <a:p>
          <a:endParaRPr lang="ru-RU"/>
        </a:p>
      </dgm:t>
    </dgm:pt>
    <dgm:pt modelId="{61C3EF19-D57B-498E-82D4-261588BBA9C2}">
      <dgm:prSet phldrT="[Текст]"/>
      <dgm:spPr/>
      <dgm:t>
        <a:bodyPr/>
        <a:lstStyle/>
        <a:p>
          <a:r>
            <a:rPr lang="ru-RU" b="1" smtClean="0">
              <a:solidFill>
                <a:srgbClr val="7030A0"/>
              </a:solidFill>
            </a:rPr>
            <a:t>ДЕЯТЕЛЬНОСТИ </a:t>
          </a:r>
          <a:r>
            <a:rPr lang="ru-RU" b="1" dirty="0" smtClean="0">
              <a:solidFill>
                <a:srgbClr val="7030A0"/>
              </a:solidFill>
            </a:rPr>
            <a:t>ДВУХ ИЛИ НЕСКОЛЬКИХ ПЕДАГОГОВ</a:t>
          </a:r>
          <a:endParaRPr lang="ru-RU" b="1" dirty="0">
            <a:solidFill>
              <a:srgbClr val="7030A0"/>
            </a:solidFill>
          </a:endParaRPr>
        </a:p>
      </dgm:t>
    </dgm:pt>
    <dgm:pt modelId="{6B18B379-6521-4AD9-99AD-DB25A49573EC}" type="parTrans" cxnId="{D85C0171-BE0B-4B2C-B5C5-40CCE6E0A651}">
      <dgm:prSet/>
      <dgm:spPr/>
      <dgm:t>
        <a:bodyPr/>
        <a:lstStyle/>
        <a:p>
          <a:endParaRPr lang="ru-RU"/>
        </a:p>
      </dgm:t>
    </dgm:pt>
    <dgm:pt modelId="{04EC94B2-6AAD-477C-81BB-579EE9B8ECF9}" type="sibTrans" cxnId="{D85C0171-BE0B-4B2C-B5C5-40CCE6E0A651}">
      <dgm:prSet/>
      <dgm:spPr/>
      <dgm:t>
        <a:bodyPr/>
        <a:lstStyle/>
        <a:p>
          <a:endParaRPr lang="ru-RU"/>
        </a:p>
      </dgm:t>
    </dgm:pt>
    <dgm:pt modelId="{6D01227C-E834-4B3D-B743-2E80A86064B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ПРЕДМЕТОВ ОБРАЗОВАТЕЛЬНОГО ЦИКЛА</a:t>
          </a:r>
          <a:endParaRPr lang="ru-RU" b="1" dirty="0">
            <a:solidFill>
              <a:srgbClr val="7030A0"/>
            </a:solidFill>
          </a:endParaRPr>
        </a:p>
      </dgm:t>
    </dgm:pt>
    <dgm:pt modelId="{880DEA6E-EAEC-4019-BF15-FCD9B2253045}" type="parTrans" cxnId="{30C57E7D-56DC-4C13-BCAE-58EA799521A7}">
      <dgm:prSet/>
      <dgm:spPr/>
      <dgm:t>
        <a:bodyPr/>
        <a:lstStyle/>
        <a:p>
          <a:endParaRPr lang="ru-RU"/>
        </a:p>
      </dgm:t>
    </dgm:pt>
    <dgm:pt modelId="{75E7684F-8022-45AB-848E-DB7FFFCE037E}" type="sibTrans" cxnId="{30C57E7D-56DC-4C13-BCAE-58EA799521A7}">
      <dgm:prSet/>
      <dgm:spPr/>
      <dgm:t>
        <a:bodyPr/>
        <a:lstStyle/>
        <a:p>
          <a:endParaRPr lang="ru-RU"/>
        </a:p>
      </dgm:t>
    </dgm:pt>
    <dgm:pt modelId="{78E5DCAD-DFF6-4E80-BA28-C8A442479711}">
      <dgm:prSet phldrT="[Текст]" custT="1"/>
      <dgm:spPr/>
      <dgm:t>
        <a:bodyPr/>
        <a:lstStyle/>
        <a:p>
          <a:r>
            <a:rPr lang="ru-RU" sz="2800" b="1" dirty="0" smtClean="0"/>
            <a:t> основная особенность интеграции-</a:t>
          </a:r>
        </a:p>
        <a:p>
          <a:r>
            <a:rPr lang="ru-RU" sz="2800" b="1" dirty="0" smtClean="0">
              <a:solidFill>
                <a:srgbClr val="FF0000"/>
              </a:solidFill>
            </a:rPr>
            <a:t>СИНТЕЗ </a:t>
          </a:r>
          <a:endParaRPr lang="ru-RU" sz="2800" b="1" dirty="0">
            <a:solidFill>
              <a:srgbClr val="FF0000"/>
            </a:solidFill>
          </a:endParaRPr>
        </a:p>
      </dgm:t>
    </dgm:pt>
    <dgm:pt modelId="{4629502B-DBB7-4E0D-9BE8-1047AD2178AB}" type="sibTrans" cxnId="{3E53DA44-B3C2-4AC1-9942-BD5FBF57F0C7}">
      <dgm:prSet/>
      <dgm:spPr/>
      <dgm:t>
        <a:bodyPr/>
        <a:lstStyle/>
        <a:p>
          <a:endParaRPr lang="ru-RU"/>
        </a:p>
      </dgm:t>
    </dgm:pt>
    <dgm:pt modelId="{00037EFE-42D6-4571-99E2-A60FACEF2D0F}" type="parTrans" cxnId="{3E53DA44-B3C2-4AC1-9942-BD5FBF57F0C7}">
      <dgm:prSet/>
      <dgm:spPr/>
      <dgm:t>
        <a:bodyPr/>
        <a:lstStyle/>
        <a:p>
          <a:endParaRPr lang="ru-RU"/>
        </a:p>
      </dgm:t>
    </dgm:pt>
    <dgm:pt modelId="{0B2EB1E8-B672-4A9A-9E9D-9197501A5B8D}" type="pres">
      <dgm:prSet presAssocID="{004C78F8-77BF-444F-9518-0530EF7CBF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BDAB80-7787-4982-84F6-BACFCA0197BB}" type="pres">
      <dgm:prSet presAssocID="{78E5DCAD-DFF6-4E80-BA28-C8A442479711}" presName="vertOne" presStyleCnt="0"/>
      <dgm:spPr/>
    </dgm:pt>
    <dgm:pt modelId="{6F22812D-9225-46E4-9A36-E80C67F35DF3}" type="pres">
      <dgm:prSet presAssocID="{78E5DCAD-DFF6-4E80-BA28-C8A4424797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52331F-9A98-47EC-8254-01E05C3B564A}" type="pres">
      <dgm:prSet presAssocID="{78E5DCAD-DFF6-4E80-BA28-C8A442479711}" presName="parTransOne" presStyleCnt="0"/>
      <dgm:spPr/>
    </dgm:pt>
    <dgm:pt modelId="{7F8E561D-75AB-49CA-8C39-9EF4B3A86F44}" type="pres">
      <dgm:prSet presAssocID="{78E5DCAD-DFF6-4E80-BA28-C8A442479711}" presName="horzOne" presStyleCnt="0"/>
      <dgm:spPr/>
    </dgm:pt>
    <dgm:pt modelId="{057FC15A-73CE-4CF3-8DCC-B733B1620716}" type="pres">
      <dgm:prSet presAssocID="{06901B9B-6238-4858-B7ED-83FADEBDB1D0}" presName="vertTwo" presStyleCnt="0"/>
      <dgm:spPr/>
    </dgm:pt>
    <dgm:pt modelId="{52CBC9D6-80A6-4C04-B783-0A82FD65D621}" type="pres">
      <dgm:prSet presAssocID="{06901B9B-6238-4858-B7ED-83FADEBDB1D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0D7C2-2478-4181-9AB2-B0FFD49B1F3C}" type="pres">
      <dgm:prSet presAssocID="{06901B9B-6238-4858-B7ED-83FADEBDB1D0}" presName="parTransTwo" presStyleCnt="0"/>
      <dgm:spPr/>
    </dgm:pt>
    <dgm:pt modelId="{06E583E8-BD49-4D9D-A987-35DFFCCD47E1}" type="pres">
      <dgm:prSet presAssocID="{06901B9B-6238-4858-B7ED-83FADEBDB1D0}" presName="horzTwo" presStyleCnt="0"/>
      <dgm:spPr/>
    </dgm:pt>
    <dgm:pt modelId="{08190A62-FAB8-497B-BFB1-AE98E9012C6A}" type="pres">
      <dgm:prSet presAssocID="{61C3EF19-D57B-498E-82D4-261588BBA9C2}" presName="vertThree" presStyleCnt="0"/>
      <dgm:spPr/>
    </dgm:pt>
    <dgm:pt modelId="{4D7C926C-2195-45F0-9384-F56184094BC1}" type="pres">
      <dgm:prSet presAssocID="{61C3EF19-D57B-498E-82D4-261588BBA9C2}" presName="txThree" presStyleLbl="node3" presStyleIdx="0" presStyleCnt="1" custLinFactNeighborX="54930" custLinFactNeighborY="3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9EE9A-3460-404E-A335-5861E2F421E7}" type="pres">
      <dgm:prSet presAssocID="{61C3EF19-D57B-498E-82D4-261588BBA9C2}" presName="horzThree" presStyleCnt="0"/>
      <dgm:spPr/>
    </dgm:pt>
    <dgm:pt modelId="{901F4445-7E60-49AD-A153-25E08DD84306}" type="pres">
      <dgm:prSet presAssocID="{454B5F3C-6390-49FC-BC4C-FBE2A446BFD7}" presName="sibSpaceTwo" presStyleCnt="0"/>
      <dgm:spPr/>
    </dgm:pt>
    <dgm:pt modelId="{AB7D55BC-F839-4E9C-B606-84667A70E093}" type="pres">
      <dgm:prSet presAssocID="{6D01227C-E834-4B3D-B743-2E80A86064B0}" presName="vertTwo" presStyleCnt="0"/>
      <dgm:spPr/>
    </dgm:pt>
    <dgm:pt modelId="{D60F1CBD-304B-474C-A8B2-40383F23BE17}" type="pres">
      <dgm:prSet presAssocID="{6D01227C-E834-4B3D-B743-2E80A86064B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905BF-B272-4C3B-8B82-7DC7DAEA9D0E}" type="pres">
      <dgm:prSet presAssocID="{6D01227C-E834-4B3D-B743-2E80A86064B0}" presName="horzTwo" presStyleCnt="0"/>
      <dgm:spPr/>
    </dgm:pt>
  </dgm:ptLst>
  <dgm:cxnLst>
    <dgm:cxn modelId="{5E072C53-3C9A-4AA0-84E8-A83AB7C7B74B}" type="presOf" srcId="{06901B9B-6238-4858-B7ED-83FADEBDB1D0}" destId="{52CBC9D6-80A6-4C04-B783-0A82FD65D621}" srcOrd="0" destOrd="0" presId="urn:microsoft.com/office/officeart/2005/8/layout/hierarchy4"/>
    <dgm:cxn modelId="{7D076BC7-F7E9-4DCD-995B-618E4E0F4DC1}" type="presOf" srcId="{004C78F8-77BF-444F-9518-0530EF7CBF0D}" destId="{0B2EB1E8-B672-4A9A-9E9D-9197501A5B8D}" srcOrd="0" destOrd="0" presId="urn:microsoft.com/office/officeart/2005/8/layout/hierarchy4"/>
    <dgm:cxn modelId="{B2EB5615-F17C-4C81-AE7F-E3FC03E65B40}" srcId="{78E5DCAD-DFF6-4E80-BA28-C8A442479711}" destId="{06901B9B-6238-4858-B7ED-83FADEBDB1D0}" srcOrd="0" destOrd="0" parTransId="{BF71C75D-4C0D-4353-A420-0676D0785579}" sibTransId="{454B5F3C-6390-49FC-BC4C-FBE2A446BFD7}"/>
    <dgm:cxn modelId="{CED306B6-A8BC-487B-9550-1A442D8845D1}" type="presOf" srcId="{61C3EF19-D57B-498E-82D4-261588BBA9C2}" destId="{4D7C926C-2195-45F0-9384-F56184094BC1}" srcOrd="0" destOrd="0" presId="urn:microsoft.com/office/officeart/2005/8/layout/hierarchy4"/>
    <dgm:cxn modelId="{76BED3C2-7C83-4E8A-8956-1E566A7FF653}" type="presOf" srcId="{6D01227C-E834-4B3D-B743-2E80A86064B0}" destId="{D60F1CBD-304B-474C-A8B2-40383F23BE17}" srcOrd="0" destOrd="0" presId="urn:microsoft.com/office/officeart/2005/8/layout/hierarchy4"/>
    <dgm:cxn modelId="{30C57E7D-56DC-4C13-BCAE-58EA799521A7}" srcId="{78E5DCAD-DFF6-4E80-BA28-C8A442479711}" destId="{6D01227C-E834-4B3D-B743-2E80A86064B0}" srcOrd="1" destOrd="0" parTransId="{880DEA6E-EAEC-4019-BF15-FCD9B2253045}" sibTransId="{75E7684F-8022-45AB-848E-DB7FFFCE037E}"/>
    <dgm:cxn modelId="{3E53DA44-B3C2-4AC1-9942-BD5FBF57F0C7}" srcId="{004C78F8-77BF-444F-9518-0530EF7CBF0D}" destId="{78E5DCAD-DFF6-4E80-BA28-C8A442479711}" srcOrd="0" destOrd="0" parTransId="{00037EFE-42D6-4571-99E2-A60FACEF2D0F}" sibTransId="{4629502B-DBB7-4E0D-9BE8-1047AD2178AB}"/>
    <dgm:cxn modelId="{5702A697-2101-4B47-94D6-4ECFD7C83EDD}" type="presOf" srcId="{78E5DCAD-DFF6-4E80-BA28-C8A442479711}" destId="{6F22812D-9225-46E4-9A36-E80C67F35DF3}" srcOrd="0" destOrd="0" presId="urn:microsoft.com/office/officeart/2005/8/layout/hierarchy4"/>
    <dgm:cxn modelId="{D85C0171-BE0B-4B2C-B5C5-40CCE6E0A651}" srcId="{06901B9B-6238-4858-B7ED-83FADEBDB1D0}" destId="{61C3EF19-D57B-498E-82D4-261588BBA9C2}" srcOrd="0" destOrd="0" parTransId="{6B18B379-6521-4AD9-99AD-DB25A49573EC}" sibTransId="{04EC94B2-6AAD-477C-81BB-579EE9B8ECF9}"/>
    <dgm:cxn modelId="{977F8879-3CCE-4E76-8A31-DA94C79E21DE}" type="presParOf" srcId="{0B2EB1E8-B672-4A9A-9E9D-9197501A5B8D}" destId="{A1BDAB80-7787-4982-84F6-BACFCA0197BB}" srcOrd="0" destOrd="0" presId="urn:microsoft.com/office/officeart/2005/8/layout/hierarchy4"/>
    <dgm:cxn modelId="{7F34DEA1-9C86-4DB3-A9B6-3FB4579D7458}" type="presParOf" srcId="{A1BDAB80-7787-4982-84F6-BACFCA0197BB}" destId="{6F22812D-9225-46E4-9A36-E80C67F35DF3}" srcOrd="0" destOrd="0" presId="urn:microsoft.com/office/officeart/2005/8/layout/hierarchy4"/>
    <dgm:cxn modelId="{71157CDB-A8BF-4327-A59E-F743E4457344}" type="presParOf" srcId="{A1BDAB80-7787-4982-84F6-BACFCA0197BB}" destId="{EC52331F-9A98-47EC-8254-01E05C3B564A}" srcOrd="1" destOrd="0" presId="urn:microsoft.com/office/officeart/2005/8/layout/hierarchy4"/>
    <dgm:cxn modelId="{1A942349-FFFE-41E4-B2DB-5CC482003D4D}" type="presParOf" srcId="{A1BDAB80-7787-4982-84F6-BACFCA0197BB}" destId="{7F8E561D-75AB-49CA-8C39-9EF4B3A86F44}" srcOrd="2" destOrd="0" presId="urn:microsoft.com/office/officeart/2005/8/layout/hierarchy4"/>
    <dgm:cxn modelId="{086694FD-B172-497A-860D-E7EAA72626B8}" type="presParOf" srcId="{7F8E561D-75AB-49CA-8C39-9EF4B3A86F44}" destId="{057FC15A-73CE-4CF3-8DCC-B733B1620716}" srcOrd="0" destOrd="0" presId="urn:microsoft.com/office/officeart/2005/8/layout/hierarchy4"/>
    <dgm:cxn modelId="{C935CF8D-40F7-4255-9C7E-3A997DACC9ED}" type="presParOf" srcId="{057FC15A-73CE-4CF3-8DCC-B733B1620716}" destId="{52CBC9D6-80A6-4C04-B783-0A82FD65D621}" srcOrd="0" destOrd="0" presId="urn:microsoft.com/office/officeart/2005/8/layout/hierarchy4"/>
    <dgm:cxn modelId="{DF963E18-C2E7-41EC-B3A7-4D62AFA779E7}" type="presParOf" srcId="{057FC15A-73CE-4CF3-8DCC-B733B1620716}" destId="{41D0D7C2-2478-4181-9AB2-B0FFD49B1F3C}" srcOrd="1" destOrd="0" presId="urn:microsoft.com/office/officeart/2005/8/layout/hierarchy4"/>
    <dgm:cxn modelId="{7506840D-FAC9-44AC-8FC3-7B58409E1575}" type="presParOf" srcId="{057FC15A-73CE-4CF3-8DCC-B733B1620716}" destId="{06E583E8-BD49-4D9D-A987-35DFFCCD47E1}" srcOrd="2" destOrd="0" presId="urn:microsoft.com/office/officeart/2005/8/layout/hierarchy4"/>
    <dgm:cxn modelId="{37440C30-70A0-46F3-B459-0D15A1BA1EDA}" type="presParOf" srcId="{06E583E8-BD49-4D9D-A987-35DFFCCD47E1}" destId="{08190A62-FAB8-497B-BFB1-AE98E9012C6A}" srcOrd="0" destOrd="0" presId="urn:microsoft.com/office/officeart/2005/8/layout/hierarchy4"/>
    <dgm:cxn modelId="{FB8445D4-A6EC-4AF7-8918-A9A6CC042CE2}" type="presParOf" srcId="{08190A62-FAB8-497B-BFB1-AE98E9012C6A}" destId="{4D7C926C-2195-45F0-9384-F56184094BC1}" srcOrd="0" destOrd="0" presId="urn:microsoft.com/office/officeart/2005/8/layout/hierarchy4"/>
    <dgm:cxn modelId="{06FC3746-2AD7-40A9-B479-75DB47AB3CE1}" type="presParOf" srcId="{08190A62-FAB8-497B-BFB1-AE98E9012C6A}" destId="{1669EE9A-3460-404E-A335-5861E2F421E7}" srcOrd="1" destOrd="0" presId="urn:microsoft.com/office/officeart/2005/8/layout/hierarchy4"/>
    <dgm:cxn modelId="{61355BC9-252B-4277-BE6A-632C26ECFBC6}" type="presParOf" srcId="{7F8E561D-75AB-49CA-8C39-9EF4B3A86F44}" destId="{901F4445-7E60-49AD-A153-25E08DD84306}" srcOrd="1" destOrd="0" presId="urn:microsoft.com/office/officeart/2005/8/layout/hierarchy4"/>
    <dgm:cxn modelId="{66788BD1-4765-42E8-821A-0579B5FD8A92}" type="presParOf" srcId="{7F8E561D-75AB-49CA-8C39-9EF4B3A86F44}" destId="{AB7D55BC-F839-4E9C-B606-84667A70E093}" srcOrd="2" destOrd="0" presId="urn:microsoft.com/office/officeart/2005/8/layout/hierarchy4"/>
    <dgm:cxn modelId="{D6D18270-6BA4-4FA4-9413-4BE54002E821}" type="presParOf" srcId="{AB7D55BC-F839-4E9C-B606-84667A70E093}" destId="{D60F1CBD-304B-474C-A8B2-40383F23BE17}" srcOrd="0" destOrd="0" presId="urn:microsoft.com/office/officeart/2005/8/layout/hierarchy4"/>
    <dgm:cxn modelId="{D3FE9AB0-D141-4307-8C3C-27DFE05AFC45}" type="presParOf" srcId="{AB7D55BC-F839-4E9C-B606-84667A70E093}" destId="{CEF905BF-B272-4C3B-8B82-7DC7DAEA9D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54C27-0BE8-44FA-9821-796CF18D96E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A54A18B-FAA5-4627-B56A-BA593CF823EE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0000"/>
              </a:solidFill>
            </a:rPr>
            <a:t>Формиро</a:t>
          </a:r>
          <a:r>
            <a:rPr lang="ru-RU" sz="2000" b="1" dirty="0" smtClean="0">
              <a:solidFill>
                <a:srgbClr val="FF0000"/>
              </a:solidFill>
            </a:rPr>
            <a:t>-</a:t>
          </a:r>
        </a:p>
        <a:p>
          <a:r>
            <a:rPr lang="ru-RU" sz="2000" b="1" dirty="0" err="1" smtClean="0">
              <a:solidFill>
                <a:srgbClr val="FF0000"/>
              </a:solidFill>
            </a:rPr>
            <a:t>вание</a:t>
          </a:r>
          <a:r>
            <a:rPr lang="ru-RU" sz="2000" b="1" dirty="0" smtClean="0">
              <a:solidFill>
                <a:srgbClr val="FF0000"/>
              </a:solidFill>
            </a:rPr>
            <a:t> в единстве знаний и умений</a:t>
          </a:r>
          <a:endParaRPr lang="ru-RU" sz="2000" b="1" dirty="0">
            <a:solidFill>
              <a:srgbClr val="FF0000"/>
            </a:solidFill>
          </a:endParaRPr>
        </a:p>
      </dgm:t>
    </dgm:pt>
    <dgm:pt modelId="{0355F45F-880D-4C23-B355-24CA64656AFA}" type="parTrans" cxnId="{A3D78236-7185-447F-9A99-02350BAFCE33}">
      <dgm:prSet/>
      <dgm:spPr/>
      <dgm:t>
        <a:bodyPr/>
        <a:lstStyle/>
        <a:p>
          <a:endParaRPr lang="ru-RU"/>
        </a:p>
      </dgm:t>
    </dgm:pt>
    <dgm:pt modelId="{FA459976-98D3-4441-AB24-36EA001E84AF}" type="sibTrans" cxnId="{A3D78236-7185-447F-9A99-02350BAFCE33}">
      <dgm:prSet/>
      <dgm:spPr/>
      <dgm:t>
        <a:bodyPr/>
        <a:lstStyle/>
        <a:p>
          <a:endParaRPr lang="ru-RU"/>
        </a:p>
      </dgm:t>
    </dgm:pt>
    <dgm:pt modelId="{617875CB-CE9B-4014-947F-1ED32A878929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0000"/>
              </a:solidFill>
            </a:rPr>
            <a:t>Коммуникативность</a:t>
          </a:r>
          <a:r>
            <a:rPr lang="ru-RU" sz="2000" b="1" dirty="0" smtClean="0">
              <a:solidFill>
                <a:srgbClr val="FF0000"/>
              </a:solidFill>
            </a:rPr>
            <a:t> умений</a:t>
          </a:r>
          <a:endParaRPr lang="ru-RU" sz="2000" b="1" dirty="0">
            <a:solidFill>
              <a:srgbClr val="FF0000"/>
            </a:solidFill>
          </a:endParaRPr>
        </a:p>
      </dgm:t>
    </dgm:pt>
    <dgm:pt modelId="{F21FD606-66E9-42E6-BFF0-C251A8B14EBA}" type="parTrans" cxnId="{5AC8928A-1A94-4733-8993-4945BB08A201}">
      <dgm:prSet/>
      <dgm:spPr/>
      <dgm:t>
        <a:bodyPr/>
        <a:lstStyle/>
        <a:p>
          <a:endParaRPr lang="ru-RU"/>
        </a:p>
      </dgm:t>
    </dgm:pt>
    <dgm:pt modelId="{1F64F5EB-6806-4752-AC4F-76B116804AD8}" type="sibTrans" cxnId="{5AC8928A-1A94-4733-8993-4945BB08A201}">
      <dgm:prSet/>
      <dgm:spPr/>
      <dgm:t>
        <a:bodyPr/>
        <a:lstStyle/>
        <a:p>
          <a:endParaRPr lang="ru-RU"/>
        </a:p>
      </dgm:t>
    </dgm:pt>
    <dgm:pt modelId="{8DAAC9A7-0781-47F6-B086-9AD95ED26DB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Повышение интереса к учению</a:t>
          </a:r>
          <a:endParaRPr lang="ru-RU" sz="2000" b="1" dirty="0">
            <a:solidFill>
              <a:srgbClr val="FF0000"/>
            </a:solidFill>
          </a:endParaRPr>
        </a:p>
      </dgm:t>
    </dgm:pt>
    <dgm:pt modelId="{CA168A98-29B2-4913-8496-1DD0F21DC7AA}" type="parTrans" cxnId="{7ADC5A2D-9EE9-41AC-A3EF-45663EDC808D}">
      <dgm:prSet/>
      <dgm:spPr/>
      <dgm:t>
        <a:bodyPr/>
        <a:lstStyle/>
        <a:p>
          <a:endParaRPr lang="ru-RU"/>
        </a:p>
      </dgm:t>
    </dgm:pt>
    <dgm:pt modelId="{86A5738D-C681-43D3-903E-FD69918147F1}" type="sibTrans" cxnId="{7ADC5A2D-9EE9-41AC-A3EF-45663EDC808D}">
      <dgm:prSet/>
      <dgm:spPr/>
      <dgm:t>
        <a:bodyPr/>
        <a:lstStyle/>
        <a:p>
          <a:endParaRPr lang="ru-RU"/>
        </a:p>
      </dgm:t>
    </dgm:pt>
    <dgm:pt modelId="{82015D0D-7177-4FA8-A0A0-68A65C176F3A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 Снятие напряженности, страха, неуверенност</a:t>
          </a:r>
          <a:r>
            <a:rPr lang="ru-RU" sz="2000" dirty="0" smtClean="0">
              <a:solidFill>
                <a:srgbClr val="FF0000"/>
              </a:solidFill>
            </a:rPr>
            <a:t>и.</a:t>
          </a:r>
          <a:endParaRPr lang="ru-RU" sz="2000" dirty="0">
            <a:solidFill>
              <a:srgbClr val="FF0000"/>
            </a:solidFill>
          </a:endParaRPr>
        </a:p>
      </dgm:t>
    </dgm:pt>
    <dgm:pt modelId="{DC72A8BA-1A8A-4975-BA06-CE68A35F751F}" type="parTrans" cxnId="{C6621593-0B1B-444E-90D1-5FAE645F08D5}">
      <dgm:prSet/>
      <dgm:spPr/>
      <dgm:t>
        <a:bodyPr/>
        <a:lstStyle/>
        <a:p>
          <a:endParaRPr lang="ru-RU"/>
        </a:p>
      </dgm:t>
    </dgm:pt>
    <dgm:pt modelId="{B186C1F7-6F72-4C81-9E49-B67B30127091}" type="sibTrans" cxnId="{C6621593-0B1B-444E-90D1-5FAE645F08D5}">
      <dgm:prSet/>
      <dgm:spPr/>
      <dgm:t>
        <a:bodyPr/>
        <a:lstStyle/>
        <a:p>
          <a:endParaRPr lang="ru-RU"/>
        </a:p>
      </dgm:t>
    </dgm:pt>
    <dgm:pt modelId="{673FFDFB-F5FD-4291-A9E4-B818896FCF04}" type="pres">
      <dgm:prSet presAssocID="{3AD54C27-0BE8-44FA-9821-796CF18D96E0}" presName="Name0" presStyleCnt="0">
        <dgm:presLayoutVars>
          <dgm:dir/>
          <dgm:resizeHandles val="exact"/>
        </dgm:presLayoutVars>
      </dgm:prSet>
      <dgm:spPr/>
    </dgm:pt>
    <dgm:pt modelId="{922B5C3B-F0BB-493C-8F2B-2FEF3398D577}" type="pres">
      <dgm:prSet presAssocID="{3AD54C27-0BE8-44FA-9821-796CF18D96E0}" presName="fgShape" presStyleLbl="fgShp" presStyleIdx="0" presStyleCnt="1"/>
      <dgm:spPr/>
    </dgm:pt>
    <dgm:pt modelId="{855DB15C-F311-4C7E-B252-B30F2C8C9D2E}" type="pres">
      <dgm:prSet presAssocID="{3AD54C27-0BE8-44FA-9821-796CF18D96E0}" presName="linComp" presStyleCnt="0"/>
      <dgm:spPr/>
    </dgm:pt>
    <dgm:pt modelId="{1F0AA9AC-C0D3-4F9E-AE89-7C124843D7CC}" type="pres">
      <dgm:prSet presAssocID="{DA54A18B-FAA5-4627-B56A-BA593CF823EE}" presName="compNode" presStyleCnt="0"/>
      <dgm:spPr/>
    </dgm:pt>
    <dgm:pt modelId="{3BE18F5D-841C-4585-AD81-6E8606AE800D}" type="pres">
      <dgm:prSet presAssocID="{DA54A18B-FAA5-4627-B56A-BA593CF823EE}" presName="bkgdShape" presStyleLbl="node1" presStyleIdx="0" presStyleCnt="4"/>
      <dgm:spPr/>
      <dgm:t>
        <a:bodyPr/>
        <a:lstStyle/>
        <a:p>
          <a:endParaRPr lang="ru-RU"/>
        </a:p>
      </dgm:t>
    </dgm:pt>
    <dgm:pt modelId="{F70FED00-6D2D-4BD0-941C-CC359B9131DC}" type="pres">
      <dgm:prSet presAssocID="{DA54A18B-FAA5-4627-B56A-BA593CF823E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A3D8-D15F-4234-9D3F-98B0E8F9ED7A}" type="pres">
      <dgm:prSet presAssocID="{DA54A18B-FAA5-4627-B56A-BA593CF823EE}" presName="invisiNode" presStyleLbl="node1" presStyleIdx="0" presStyleCnt="4"/>
      <dgm:spPr/>
    </dgm:pt>
    <dgm:pt modelId="{B8E4B457-120F-46CB-9DC7-A237761B9A72}" type="pres">
      <dgm:prSet presAssocID="{DA54A18B-FAA5-4627-B56A-BA593CF823EE}" presName="imagNode" presStyleLbl="fgImgPlace1" presStyleIdx="0" presStyleCnt="4" custLinFactNeighborX="-2108" custLinFactNeighborY="-20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9BCD6D-C6C8-43F5-8079-63E56E7EFBBF}" type="pres">
      <dgm:prSet presAssocID="{FA459976-98D3-4441-AB24-36EA001E84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597B13-95EA-4B10-B672-4DA7C1B13136}" type="pres">
      <dgm:prSet presAssocID="{617875CB-CE9B-4014-947F-1ED32A878929}" presName="compNode" presStyleCnt="0"/>
      <dgm:spPr/>
    </dgm:pt>
    <dgm:pt modelId="{C0A21A61-C8FA-40E7-9EFE-D658792D2F05}" type="pres">
      <dgm:prSet presAssocID="{617875CB-CE9B-4014-947F-1ED32A878929}" presName="bkgdShape" presStyleLbl="node1" presStyleIdx="1" presStyleCnt="4"/>
      <dgm:spPr/>
      <dgm:t>
        <a:bodyPr/>
        <a:lstStyle/>
        <a:p>
          <a:endParaRPr lang="ru-RU"/>
        </a:p>
      </dgm:t>
    </dgm:pt>
    <dgm:pt modelId="{27135D65-FDAE-4562-AAF7-3033A6F633F8}" type="pres">
      <dgm:prSet presAssocID="{617875CB-CE9B-4014-947F-1ED32A87892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147D2-A8AF-4686-A3A6-5A9ADB52173E}" type="pres">
      <dgm:prSet presAssocID="{617875CB-CE9B-4014-947F-1ED32A878929}" presName="invisiNode" presStyleLbl="node1" presStyleIdx="1" presStyleCnt="4"/>
      <dgm:spPr/>
    </dgm:pt>
    <dgm:pt modelId="{52816D7F-675B-4B5A-8422-0DF4AC8F079E}" type="pres">
      <dgm:prSet presAssocID="{617875CB-CE9B-4014-947F-1ED32A878929}" presName="imagNode" presStyleLbl="fgImgPlace1" presStyleIdx="1" presStyleCnt="4" custLinFactNeighborX="1896" custLinFactNeighborY="-20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7B029F-5DEC-4C09-A22B-E5A48094422A}" type="pres">
      <dgm:prSet presAssocID="{1F64F5EB-6806-4752-AC4F-76B116804A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61FEF0-FA46-4264-ABEB-659BA425BA1D}" type="pres">
      <dgm:prSet presAssocID="{8DAAC9A7-0781-47F6-B086-9AD95ED26DB0}" presName="compNode" presStyleCnt="0"/>
      <dgm:spPr/>
    </dgm:pt>
    <dgm:pt modelId="{04D33CDF-0CB8-4980-ACA6-AE0EE2DCB45C}" type="pres">
      <dgm:prSet presAssocID="{8DAAC9A7-0781-47F6-B086-9AD95ED26DB0}" presName="bkgdShape" presStyleLbl="node1" presStyleIdx="2" presStyleCnt="4"/>
      <dgm:spPr/>
      <dgm:t>
        <a:bodyPr/>
        <a:lstStyle/>
        <a:p>
          <a:endParaRPr lang="ru-RU"/>
        </a:p>
      </dgm:t>
    </dgm:pt>
    <dgm:pt modelId="{24C38358-690B-4EFD-8FE8-6111D33FC5D6}" type="pres">
      <dgm:prSet presAssocID="{8DAAC9A7-0781-47F6-B086-9AD95ED26DB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5BCDD-2531-484A-8818-9E5A8EA5E616}" type="pres">
      <dgm:prSet presAssocID="{8DAAC9A7-0781-47F6-B086-9AD95ED26DB0}" presName="invisiNode" presStyleLbl="node1" presStyleIdx="2" presStyleCnt="4"/>
      <dgm:spPr/>
    </dgm:pt>
    <dgm:pt modelId="{C94EF6BA-758A-4E6F-9C18-94C28DF53FDD}" type="pres">
      <dgm:prSet presAssocID="{8DAAC9A7-0781-47F6-B086-9AD95ED26DB0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51C886-868B-4793-B06E-AA7536A5429F}" type="pres">
      <dgm:prSet presAssocID="{86A5738D-C681-43D3-903E-FD69918147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BB83BB-C907-41F2-BCEC-2855B164BEA5}" type="pres">
      <dgm:prSet presAssocID="{82015D0D-7177-4FA8-A0A0-68A65C176F3A}" presName="compNode" presStyleCnt="0"/>
      <dgm:spPr/>
    </dgm:pt>
    <dgm:pt modelId="{74868AD7-AD0B-4C65-8143-F93FE4D013CB}" type="pres">
      <dgm:prSet presAssocID="{82015D0D-7177-4FA8-A0A0-68A65C176F3A}" presName="bkgdShape" presStyleLbl="node1" presStyleIdx="3" presStyleCnt="4"/>
      <dgm:spPr/>
      <dgm:t>
        <a:bodyPr/>
        <a:lstStyle/>
        <a:p>
          <a:endParaRPr lang="ru-RU"/>
        </a:p>
      </dgm:t>
    </dgm:pt>
    <dgm:pt modelId="{DA4DF3C1-78C2-447F-B489-654C8AC1B362}" type="pres">
      <dgm:prSet presAssocID="{82015D0D-7177-4FA8-A0A0-68A65C176F3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093CD-9005-4D41-B6E8-B70E4ED0D462}" type="pres">
      <dgm:prSet presAssocID="{82015D0D-7177-4FA8-A0A0-68A65C176F3A}" presName="invisiNode" presStyleLbl="node1" presStyleIdx="3" presStyleCnt="4"/>
      <dgm:spPr/>
    </dgm:pt>
    <dgm:pt modelId="{F623A7C0-4027-4E36-9D66-851867C93025}" type="pres">
      <dgm:prSet presAssocID="{82015D0D-7177-4FA8-A0A0-68A65C176F3A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AC8928A-1A94-4733-8993-4945BB08A201}" srcId="{3AD54C27-0BE8-44FA-9821-796CF18D96E0}" destId="{617875CB-CE9B-4014-947F-1ED32A878929}" srcOrd="1" destOrd="0" parTransId="{F21FD606-66E9-42E6-BFF0-C251A8B14EBA}" sibTransId="{1F64F5EB-6806-4752-AC4F-76B116804AD8}"/>
    <dgm:cxn modelId="{C89DE6F0-AD85-4C3F-BAEC-EF5F0A1947B6}" type="presOf" srcId="{617875CB-CE9B-4014-947F-1ED32A878929}" destId="{27135D65-FDAE-4562-AAF7-3033A6F633F8}" srcOrd="1" destOrd="0" presId="urn:microsoft.com/office/officeart/2005/8/layout/hList7#1"/>
    <dgm:cxn modelId="{7AA9A62A-9741-4B1B-ADE0-BFB75514BC51}" type="presOf" srcId="{FA459976-98D3-4441-AB24-36EA001E84AF}" destId="{E09BCD6D-C6C8-43F5-8079-63E56E7EFBBF}" srcOrd="0" destOrd="0" presId="urn:microsoft.com/office/officeart/2005/8/layout/hList7#1"/>
    <dgm:cxn modelId="{CA539D1B-945D-41CE-A73C-18FC0191AB6F}" type="presOf" srcId="{86A5738D-C681-43D3-903E-FD69918147F1}" destId="{1951C886-868B-4793-B06E-AA7536A5429F}" srcOrd="0" destOrd="0" presId="urn:microsoft.com/office/officeart/2005/8/layout/hList7#1"/>
    <dgm:cxn modelId="{EF909D27-D9B4-46D5-92F8-47539B586662}" type="presOf" srcId="{8DAAC9A7-0781-47F6-B086-9AD95ED26DB0}" destId="{04D33CDF-0CB8-4980-ACA6-AE0EE2DCB45C}" srcOrd="0" destOrd="0" presId="urn:microsoft.com/office/officeart/2005/8/layout/hList7#1"/>
    <dgm:cxn modelId="{210F14B6-9130-4166-B75C-1BF64BB8D220}" type="presOf" srcId="{DA54A18B-FAA5-4627-B56A-BA593CF823EE}" destId="{3BE18F5D-841C-4585-AD81-6E8606AE800D}" srcOrd="0" destOrd="0" presId="urn:microsoft.com/office/officeart/2005/8/layout/hList7#1"/>
    <dgm:cxn modelId="{F1D8D408-2E28-43EE-A4C3-9F732CAED66C}" type="presOf" srcId="{8DAAC9A7-0781-47F6-B086-9AD95ED26DB0}" destId="{24C38358-690B-4EFD-8FE8-6111D33FC5D6}" srcOrd="1" destOrd="0" presId="urn:microsoft.com/office/officeart/2005/8/layout/hList7#1"/>
    <dgm:cxn modelId="{B5141CCB-90B3-4924-8EAB-C3423457CD55}" type="presOf" srcId="{3AD54C27-0BE8-44FA-9821-796CF18D96E0}" destId="{673FFDFB-F5FD-4291-A9E4-B818896FCF04}" srcOrd="0" destOrd="0" presId="urn:microsoft.com/office/officeart/2005/8/layout/hList7#1"/>
    <dgm:cxn modelId="{7ADC5A2D-9EE9-41AC-A3EF-45663EDC808D}" srcId="{3AD54C27-0BE8-44FA-9821-796CF18D96E0}" destId="{8DAAC9A7-0781-47F6-B086-9AD95ED26DB0}" srcOrd="2" destOrd="0" parTransId="{CA168A98-29B2-4913-8496-1DD0F21DC7AA}" sibTransId="{86A5738D-C681-43D3-903E-FD69918147F1}"/>
    <dgm:cxn modelId="{7BD5E464-097F-4B5E-839C-F7C1DABCD842}" type="presOf" srcId="{617875CB-CE9B-4014-947F-1ED32A878929}" destId="{C0A21A61-C8FA-40E7-9EFE-D658792D2F05}" srcOrd="0" destOrd="0" presId="urn:microsoft.com/office/officeart/2005/8/layout/hList7#1"/>
    <dgm:cxn modelId="{C6621593-0B1B-444E-90D1-5FAE645F08D5}" srcId="{3AD54C27-0BE8-44FA-9821-796CF18D96E0}" destId="{82015D0D-7177-4FA8-A0A0-68A65C176F3A}" srcOrd="3" destOrd="0" parTransId="{DC72A8BA-1A8A-4975-BA06-CE68A35F751F}" sibTransId="{B186C1F7-6F72-4C81-9E49-B67B30127091}"/>
    <dgm:cxn modelId="{03F7E0A2-EA6A-4328-A09A-254E4A6C5222}" type="presOf" srcId="{DA54A18B-FAA5-4627-B56A-BA593CF823EE}" destId="{F70FED00-6D2D-4BD0-941C-CC359B9131DC}" srcOrd="1" destOrd="0" presId="urn:microsoft.com/office/officeart/2005/8/layout/hList7#1"/>
    <dgm:cxn modelId="{4D1F5B3F-4C1A-4228-8CB6-3CB7269723DC}" type="presOf" srcId="{1F64F5EB-6806-4752-AC4F-76B116804AD8}" destId="{207B029F-5DEC-4C09-A22B-E5A48094422A}" srcOrd="0" destOrd="0" presId="urn:microsoft.com/office/officeart/2005/8/layout/hList7#1"/>
    <dgm:cxn modelId="{5C64B17A-DFB0-421F-A21B-B63D76E20CE2}" type="presOf" srcId="{82015D0D-7177-4FA8-A0A0-68A65C176F3A}" destId="{DA4DF3C1-78C2-447F-B489-654C8AC1B362}" srcOrd="1" destOrd="0" presId="urn:microsoft.com/office/officeart/2005/8/layout/hList7#1"/>
    <dgm:cxn modelId="{A3D78236-7185-447F-9A99-02350BAFCE33}" srcId="{3AD54C27-0BE8-44FA-9821-796CF18D96E0}" destId="{DA54A18B-FAA5-4627-B56A-BA593CF823EE}" srcOrd="0" destOrd="0" parTransId="{0355F45F-880D-4C23-B355-24CA64656AFA}" sibTransId="{FA459976-98D3-4441-AB24-36EA001E84AF}"/>
    <dgm:cxn modelId="{7F992EC0-7B60-49E5-A0EF-C5410375CD99}" type="presOf" srcId="{82015D0D-7177-4FA8-A0A0-68A65C176F3A}" destId="{74868AD7-AD0B-4C65-8143-F93FE4D013CB}" srcOrd="0" destOrd="0" presId="urn:microsoft.com/office/officeart/2005/8/layout/hList7#1"/>
    <dgm:cxn modelId="{590E6F69-D790-4F9D-8DE0-AC5824B0000B}" type="presParOf" srcId="{673FFDFB-F5FD-4291-A9E4-B818896FCF04}" destId="{922B5C3B-F0BB-493C-8F2B-2FEF3398D577}" srcOrd="0" destOrd="0" presId="urn:microsoft.com/office/officeart/2005/8/layout/hList7#1"/>
    <dgm:cxn modelId="{0BB82C3D-574F-4CCE-9792-78DBB90AE2D5}" type="presParOf" srcId="{673FFDFB-F5FD-4291-A9E4-B818896FCF04}" destId="{855DB15C-F311-4C7E-B252-B30F2C8C9D2E}" srcOrd="1" destOrd="0" presId="urn:microsoft.com/office/officeart/2005/8/layout/hList7#1"/>
    <dgm:cxn modelId="{38BF3223-4587-4019-AAA9-8D13B84D74B0}" type="presParOf" srcId="{855DB15C-F311-4C7E-B252-B30F2C8C9D2E}" destId="{1F0AA9AC-C0D3-4F9E-AE89-7C124843D7CC}" srcOrd="0" destOrd="0" presId="urn:microsoft.com/office/officeart/2005/8/layout/hList7#1"/>
    <dgm:cxn modelId="{198645BA-C9A8-4E95-9FA9-AE23C2AA17A9}" type="presParOf" srcId="{1F0AA9AC-C0D3-4F9E-AE89-7C124843D7CC}" destId="{3BE18F5D-841C-4585-AD81-6E8606AE800D}" srcOrd="0" destOrd="0" presId="urn:microsoft.com/office/officeart/2005/8/layout/hList7#1"/>
    <dgm:cxn modelId="{92E38701-B0A8-41D9-87C5-D15ED74B48A1}" type="presParOf" srcId="{1F0AA9AC-C0D3-4F9E-AE89-7C124843D7CC}" destId="{F70FED00-6D2D-4BD0-941C-CC359B9131DC}" srcOrd="1" destOrd="0" presId="urn:microsoft.com/office/officeart/2005/8/layout/hList7#1"/>
    <dgm:cxn modelId="{33CE4AC1-8676-4369-89E4-B8C754F1926B}" type="presParOf" srcId="{1F0AA9AC-C0D3-4F9E-AE89-7C124843D7CC}" destId="{5734A3D8-D15F-4234-9D3F-98B0E8F9ED7A}" srcOrd="2" destOrd="0" presId="urn:microsoft.com/office/officeart/2005/8/layout/hList7#1"/>
    <dgm:cxn modelId="{81ED7F3F-E48D-46B6-A9AC-983DCD42C297}" type="presParOf" srcId="{1F0AA9AC-C0D3-4F9E-AE89-7C124843D7CC}" destId="{B8E4B457-120F-46CB-9DC7-A237761B9A72}" srcOrd="3" destOrd="0" presId="urn:microsoft.com/office/officeart/2005/8/layout/hList7#1"/>
    <dgm:cxn modelId="{0D9C5DB4-98FD-449F-A3ED-616685DE058E}" type="presParOf" srcId="{855DB15C-F311-4C7E-B252-B30F2C8C9D2E}" destId="{E09BCD6D-C6C8-43F5-8079-63E56E7EFBBF}" srcOrd="1" destOrd="0" presId="urn:microsoft.com/office/officeart/2005/8/layout/hList7#1"/>
    <dgm:cxn modelId="{4DC10C6F-6A0F-4AF9-BC2C-F9EBF2601ECF}" type="presParOf" srcId="{855DB15C-F311-4C7E-B252-B30F2C8C9D2E}" destId="{69597B13-95EA-4B10-B672-4DA7C1B13136}" srcOrd="2" destOrd="0" presId="urn:microsoft.com/office/officeart/2005/8/layout/hList7#1"/>
    <dgm:cxn modelId="{8025A9D3-4017-4285-98F8-F10DCDDF3B4D}" type="presParOf" srcId="{69597B13-95EA-4B10-B672-4DA7C1B13136}" destId="{C0A21A61-C8FA-40E7-9EFE-D658792D2F05}" srcOrd="0" destOrd="0" presId="urn:microsoft.com/office/officeart/2005/8/layout/hList7#1"/>
    <dgm:cxn modelId="{65F97B53-174C-4094-88BE-04006A9E9265}" type="presParOf" srcId="{69597B13-95EA-4B10-B672-4DA7C1B13136}" destId="{27135D65-FDAE-4562-AAF7-3033A6F633F8}" srcOrd="1" destOrd="0" presId="urn:microsoft.com/office/officeart/2005/8/layout/hList7#1"/>
    <dgm:cxn modelId="{4A1D24EA-5684-4E73-BD34-82526341DB32}" type="presParOf" srcId="{69597B13-95EA-4B10-B672-4DA7C1B13136}" destId="{979147D2-A8AF-4686-A3A6-5A9ADB52173E}" srcOrd="2" destOrd="0" presId="urn:microsoft.com/office/officeart/2005/8/layout/hList7#1"/>
    <dgm:cxn modelId="{46EA309F-B8B4-4A04-84B1-7C3EBC4CD136}" type="presParOf" srcId="{69597B13-95EA-4B10-B672-4DA7C1B13136}" destId="{52816D7F-675B-4B5A-8422-0DF4AC8F079E}" srcOrd="3" destOrd="0" presId="urn:microsoft.com/office/officeart/2005/8/layout/hList7#1"/>
    <dgm:cxn modelId="{1ADA5B31-0523-4FC2-A0A9-CFA3F4EB4706}" type="presParOf" srcId="{855DB15C-F311-4C7E-B252-B30F2C8C9D2E}" destId="{207B029F-5DEC-4C09-A22B-E5A48094422A}" srcOrd="3" destOrd="0" presId="urn:microsoft.com/office/officeart/2005/8/layout/hList7#1"/>
    <dgm:cxn modelId="{DF779CF1-60D9-4CD0-AAA3-B09D90FD8F2F}" type="presParOf" srcId="{855DB15C-F311-4C7E-B252-B30F2C8C9D2E}" destId="{A661FEF0-FA46-4264-ABEB-659BA425BA1D}" srcOrd="4" destOrd="0" presId="urn:microsoft.com/office/officeart/2005/8/layout/hList7#1"/>
    <dgm:cxn modelId="{98DC7BEA-F4A4-4B7F-8370-DB6E72581DB8}" type="presParOf" srcId="{A661FEF0-FA46-4264-ABEB-659BA425BA1D}" destId="{04D33CDF-0CB8-4980-ACA6-AE0EE2DCB45C}" srcOrd="0" destOrd="0" presId="urn:microsoft.com/office/officeart/2005/8/layout/hList7#1"/>
    <dgm:cxn modelId="{6D5B1464-CF7F-4D00-AB48-EE1A58C80787}" type="presParOf" srcId="{A661FEF0-FA46-4264-ABEB-659BA425BA1D}" destId="{24C38358-690B-4EFD-8FE8-6111D33FC5D6}" srcOrd="1" destOrd="0" presId="urn:microsoft.com/office/officeart/2005/8/layout/hList7#1"/>
    <dgm:cxn modelId="{DE829D5C-8605-4EE5-87F1-0E73603AAED5}" type="presParOf" srcId="{A661FEF0-FA46-4264-ABEB-659BA425BA1D}" destId="{8F35BCDD-2531-484A-8818-9E5A8EA5E616}" srcOrd="2" destOrd="0" presId="urn:microsoft.com/office/officeart/2005/8/layout/hList7#1"/>
    <dgm:cxn modelId="{CA25D5EF-5CCE-4F57-8E89-A3B4FD5CB757}" type="presParOf" srcId="{A661FEF0-FA46-4264-ABEB-659BA425BA1D}" destId="{C94EF6BA-758A-4E6F-9C18-94C28DF53FDD}" srcOrd="3" destOrd="0" presId="urn:microsoft.com/office/officeart/2005/8/layout/hList7#1"/>
    <dgm:cxn modelId="{B541465F-7623-4DA4-9986-0B3BF8A5FD6B}" type="presParOf" srcId="{855DB15C-F311-4C7E-B252-B30F2C8C9D2E}" destId="{1951C886-868B-4793-B06E-AA7536A5429F}" srcOrd="5" destOrd="0" presId="urn:microsoft.com/office/officeart/2005/8/layout/hList7#1"/>
    <dgm:cxn modelId="{94817FC2-4609-4FCF-95A0-56146D6003DA}" type="presParOf" srcId="{855DB15C-F311-4C7E-B252-B30F2C8C9D2E}" destId="{2DBB83BB-C907-41F2-BCEC-2855B164BEA5}" srcOrd="6" destOrd="0" presId="urn:microsoft.com/office/officeart/2005/8/layout/hList7#1"/>
    <dgm:cxn modelId="{6762DAA2-5717-400A-B81C-803D1D565862}" type="presParOf" srcId="{2DBB83BB-C907-41F2-BCEC-2855B164BEA5}" destId="{74868AD7-AD0B-4C65-8143-F93FE4D013CB}" srcOrd="0" destOrd="0" presId="urn:microsoft.com/office/officeart/2005/8/layout/hList7#1"/>
    <dgm:cxn modelId="{1093BA25-6F4B-40CC-9CF1-F3210CB8CA06}" type="presParOf" srcId="{2DBB83BB-C907-41F2-BCEC-2855B164BEA5}" destId="{DA4DF3C1-78C2-447F-B489-654C8AC1B362}" srcOrd="1" destOrd="0" presId="urn:microsoft.com/office/officeart/2005/8/layout/hList7#1"/>
    <dgm:cxn modelId="{E2AE47D4-F1FE-45A0-BFC2-3D51AD0E49FB}" type="presParOf" srcId="{2DBB83BB-C907-41F2-BCEC-2855B164BEA5}" destId="{13E093CD-9005-4D41-B6E8-B70E4ED0D462}" srcOrd="2" destOrd="0" presId="urn:microsoft.com/office/officeart/2005/8/layout/hList7#1"/>
    <dgm:cxn modelId="{5B50623A-B4FF-4DAE-B85C-51427D9A0986}" type="presParOf" srcId="{2DBB83BB-C907-41F2-BCEC-2855B164BEA5}" destId="{F623A7C0-4027-4E36-9D66-851867C9302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D0B42B-2B59-4758-A9C1-55635C1DBE5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47771-6686-40BC-A038-9F683E9733E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Сложность отбора учебного материал</a:t>
          </a:r>
          <a:endParaRPr lang="ru-RU" dirty="0"/>
        </a:p>
      </dgm:t>
    </dgm:pt>
    <dgm:pt modelId="{FD703DF3-A7F7-4D97-AA8E-8B01BD6C1DA4}" type="parTrans" cxnId="{0F356F5C-7B9F-4F3A-AB88-B090BFFD6A42}">
      <dgm:prSet/>
      <dgm:spPr/>
      <dgm:t>
        <a:bodyPr/>
        <a:lstStyle/>
        <a:p>
          <a:endParaRPr lang="ru-RU"/>
        </a:p>
      </dgm:t>
    </dgm:pt>
    <dgm:pt modelId="{2C0F697E-B43C-4C06-893A-FB0A5BFD7421}" type="sibTrans" cxnId="{0F356F5C-7B9F-4F3A-AB88-B090BFFD6A42}">
      <dgm:prSet/>
      <dgm:spPr/>
      <dgm:t>
        <a:bodyPr/>
        <a:lstStyle/>
        <a:p>
          <a:endParaRPr lang="ru-RU"/>
        </a:p>
      </dgm:t>
    </dgm:pt>
    <dgm:pt modelId="{8646E50C-312B-41C1-9CD3-2AD8F36BE5C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Подробное структурирование занятия</a:t>
          </a:r>
          <a:endParaRPr lang="ru-RU" dirty="0"/>
        </a:p>
      </dgm:t>
    </dgm:pt>
    <dgm:pt modelId="{CAC8A880-34ED-4345-8609-BD20487816D4}" type="parTrans" cxnId="{2A465A67-FD5F-46EA-AD17-EE77518D3FCE}">
      <dgm:prSet/>
      <dgm:spPr/>
      <dgm:t>
        <a:bodyPr/>
        <a:lstStyle/>
        <a:p>
          <a:endParaRPr lang="ru-RU"/>
        </a:p>
      </dgm:t>
    </dgm:pt>
    <dgm:pt modelId="{BA6990E3-8AF6-459B-B8BE-4861D3724BEF}" type="sibTrans" cxnId="{2A465A67-FD5F-46EA-AD17-EE77518D3FCE}">
      <dgm:prSet/>
      <dgm:spPr/>
      <dgm:t>
        <a:bodyPr/>
        <a:lstStyle/>
        <a:p>
          <a:endParaRPr lang="ru-RU"/>
        </a:p>
      </dgm:t>
    </dgm:pt>
    <dgm:pt modelId="{149B0903-8398-4176-980D-8DABBF90D3B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Общий подход к оценке знаний и умений детей</a:t>
          </a:r>
          <a:endParaRPr lang="ru-RU" b="1" dirty="0">
            <a:solidFill>
              <a:srgbClr val="FF0000"/>
            </a:solidFill>
          </a:endParaRPr>
        </a:p>
      </dgm:t>
    </dgm:pt>
    <dgm:pt modelId="{BAB88967-441E-4999-9238-0AA16E7FE211}" type="parTrans" cxnId="{8F09ADAF-FE73-434E-8909-69C1CA534E3E}">
      <dgm:prSet/>
      <dgm:spPr/>
      <dgm:t>
        <a:bodyPr/>
        <a:lstStyle/>
        <a:p>
          <a:endParaRPr lang="ru-RU"/>
        </a:p>
      </dgm:t>
    </dgm:pt>
    <dgm:pt modelId="{21DB6261-196A-4B8B-AF46-5ED945C4FEC6}" type="sibTrans" cxnId="{8F09ADAF-FE73-434E-8909-69C1CA534E3E}">
      <dgm:prSet/>
      <dgm:spPr/>
      <dgm:t>
        <a:bodyPr/>
        <a:lstStyle/>
        <a:p>
          <a:endParaRPr lang="ru-RU"/>
        </a:p>
      </dgm:t>
    </dgm:pt>
    <dgm:pt modelId="{BB2E8DA4-F8C4-45AB-9F4E-2146005E67E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Проблема личной совместимости педагогов</a:t>
          </a:r>
          <a:endParaRPr lang="ru-RU" b="1" dirty="0">
            <a:solidFill>
              <a:srgbClr val="FF0000"/>
            </a:solidFill>
          </a:endParaRPr>
        </a:p>
      </dgm:t>
    </dgm:pt>
    <dgm:pt modelId="{21F6BEEE-C05F-4F92-8482-3DCBCC3B56D8}" type="parTrans" cxnId="{72F6167F-ECDB-4AC6-9401-84C21D3C77B5}">
      <dgm:prSet/>
      <dgm:spPr/>
      <dgm:t>
        <a:bodyPr/>
        <a:lstStyle/>
        <a:p>
          <a:endParaRPr lang="ru-RU"/>
        </a:p>
      </dgm:t>
    </dgm:pt>
    <dgm:pt modelId="{55CB1809-CBF6-4EC4-BE67-1CEDC94512F1}" type="sibTrans" cxnId="{72F6167F-ECDB-4AC6-9401-84C21D3C77B5}">
      <dgm:prSet/>
      <dgm:spPr/>
      <dgm:t>
        <a:bodyPr/>
        <a:lstStyle/>
        <a:p>
          <a:endParaRPr lang="ru-RU"/>
        </a:p>
      </dgm:t>
    </dgm:pt>
    <dgm:pt modelId="{E79D453A-8B89-44AB-B24D-CD9145207DCC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Согласованное применение одинаковых терминов и понятий</a:t>
          </a:r>
          <a:endParaRPr lang="ru-RU" b="1" dirty="0">
            <a:solidFill>
              <a:srgbClr val="FF0000"/>
            </a:solidFill>
          </a:endParaRPr>
        </a:p>
      </dgm:t>
    </dgm:pt>
    <dgm:pt modelId="{5144D6A3-BE3F-4BAC-ADEF-5E731421EA3A}" type="parTrans" cxnId="{8FD1BCFF-1459-4125-8F29-D97D0E7E1DF6}">
      <dgm:prSet/>
      <dgm:spPr/>
      <dgm:t>
        <a:bodyPr/>
        <a:lstStyle/>
        <a:p>
          <a:endParaRPr lang="ru-RU"/>
        </a:p>
      </dgm:t>
    </dgm:pt>
    <dgm:pt modelId="{1122A1E0-52BD-40C6-A8BF-F35C12843384}" type="sibTrans" cxnId="{8FD1BCFF-1459-4125-8F29-D97D0E7E1DF6}">
      <dgm:prSet/>
      <dgm:spPr/>
      <dgm:t>
        <a:bodyPr/>
        <a:lstStyle/>
        <a:p>
          <a:endParaRPr lang="ru-RU"/>
        </a:p>
      </dgm:t>
    </dgm:pt>
    <dgm:pt modelId="{4CE6B397-FDE2-4648-9B54-E5528540807B}" type="pres">
      <dgm:prSet presAssocID="{C5D0B42B-2B59-4758-A9C1-55635C1DBE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447FE-856A-4CA7-992B-4ED5413E196D}" type="pres">
      <dgm:prSet presAssocID="{80247771-6686-40BC-A038-9F683E9733E8}" presName="comp" presStyleCnt="0"/>
      <dgm:spPr/>
    </dgm:pt>
    <dgm:pt modelId="{05236625-48AA-404A-BD82-80EDFF9F4B53}" type="pres">
      <dgm:prSet presAssocID="{80247771-6686-40BC-A038-9F683E9733E8}" presName="box" presStyleLbl="node1" presStyleIdx="0" presStyleCnt="5"/>
      <dgm:spPr/>
      <dgm:t>
        <a:bodyPr/>
        <a:lstStyle/>
        <a:p>
          <a:endParaRPr lang="ru-RU"/>
        </a:p>
      </dgm:t>
    </dgm:pt>
    <dgm:pt modelId="{2CEF4036-4C77-4C97-AF7A-B7B4EC3827C9}" type="pres">
      <dgm:prSet presAssocID="{80247771-6686-40BC-A038-9F683E9733E8}" presName="img" presStyleLbl="fgImgPlace1" presStyleIdx="0" presStyleCnt="5" custScaleX="55787" custScaleY="904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274296-A98A-4AE8-B27A-8D26851C0B4E}" type="pres">
      <dgm:prSet presAssocID="{80247771-6686-40BC-A038-9F683E9733E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670F2-AF2D-408D-B00E-1039BA71AAD9}" type="pres">
      <dgm:prSet presAssocID="{2C0F697E-B43C-4C06-893A-FB0A5BFD7421}" presName="spacer" presStyleCnt="0"/>
      <dgm:spPr/>
    </dgm:pt>
    <dgm:pt modelId="{5E06E54E-CFAE-450C-89AF-58B3142337B6}" type="pres">
      <dgm:prSet presAssocID="{8646E50C-312B-41C1-9CD3-2AD8F36BE5C7}" presName="comp" presStyleCnt="0"/>
      <dgm:spPr/>
    </dgm:pt>
    <dgm:pt modelId="{E60F0FFF-41FE-4096-A4ED-CC805C07CB68}" type="pres">
      <dgm:prSet presAssocID="{8646E50C-312B-41C1-9CD3-2AD8F36BE5C7}" presName="box" presStyleLbl="node1" presStyleIdx="1" presStyleCnt="5"/>
      <dgm:spPr/>
      <dgm:t>
        <a:bodyPr/>
        <a:lstStyle/>
        <a:p>
          <a:endParaRPr lang="ru-RU"/>
        </a:p>
      </dgm:t>
    </dgm:pt>
    <dgm:pt modelId="{71A3E9C3-A730-4FD3-99FB-2CEA17ED1040}" type="pres">
      <dgm:prSet presAssocID="{8646E50C-312B-41C1-9CD3-2AD8F36BE5C7}" presName="img" presStyleLbl="fgImgPlace1" presStyleIdx="1" presStyleCnt="5" custFlipVert="1" custScaleX="48379" custScaleY="1026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B6B59E-F17D-4B6A-B04D-7E4A61559DEA}" type="pres">
      <dgm:prSet presAssocID="{8646E50C-312B-41C1-9CD3-2AD8F36BE5C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A8425-06F8-46F4-BC72-7E7C9A88B528}" type="pres">
      <dgm:prSet presAssocID="{BA6990E3-8AF6-459B-B8BE-4861D3724BEF}" presName="spacer" presStyleCnt="0"/>
      <dgm:spPr/>
    </dgm:pt>
    <dgm:pt modelId="{3B593430-21F0-4C2D-A5C6-54E0CB1C162E}" type="pres">
      <dgm:prSet presAssocID="{149B0903-8398-4176-980D-8DABBF90D3B9}" presName="comp" presStyleCnt="0"/>
      <dgm:spPr/>
    </dgm:pt>
    <dgm:pt modelId="{7C4F7432-875B-4FE7-8183-61564A27F18D}" type="pres">
      <dgm:prSet presAssocID="{149B0903-8398-4176-980D-8DABBF90D3B9}" presName="box" presStyleLbl="node1" presStyleIdx="2" presStyleCnt="5"/>
      <dgm:spPr/>
      <dgm:t>
        <a:bodyPr/>
        <a:lstStyle/>
        <a:p>
          <a:endParaRPr lang="ru-RU"/>
        </a:p>
      </dgm:t>
    </dgm:pt>
    <dgm:pt modelId="{378C4D9F-B275-4D45-A6AB-1399C105F38C}" type="pres">
      <dgm:prSet presAssocID="{149B0903-8398-4176-980D-8DABBF90D3B9}" presName="img" presStyleLbl="fgImgPlace1" presStyleIdx="2" presStyleCnt="5" custScaleX="48379" custScaleY="1005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E8135C-3A91-429B-A0A1-DDBC6567DD1A}" type="pres">
      <dgm:prSet presAssocID="{149B0903-8398-4176-980D-8DABBF90D3B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B661E-1E9A-4F09-81DA-44A61DDF59F5}" type="pres">
      <dgm:prSet presAssocID="{21DB6261-196A-4B8B-AF46-5ED945C4FEC6}" presName="spacer" presStyleCnt="0"/>
      <dgm:spPr/>
    </dgm:pt>
    <dgm:pt modelId="{1EC7E6A3-CB09-4808-99AE-458E9815158F}" type="pres">
      <dgm:prSet presAssocID="{BB2E8DA4-F8C4-45AB-9F4E-2146005E67EB}" presName="comp" presStyleCnt="0"/>
      <dgm:spPr/>
    </dgm:pt>
    <dgm:pt modelId="{A288DD90-2415-4815-B555-7AE1DFFFF137}" type="pres">
      <dgm:prSet presAssocID="{BB2E8DA4-F8C4-45AB-9F4E-2146005E67EB}" presName="box" presStyleLbl="node1" presStyleIdx="3" presStyleCnt="5"/>
      <dgm:spPr/>
      <dgm:t>
        <a:bodyPr/>
        <a:lstStyle/>
        <a:p>
          <a:endParaRPr lang="ru-RU"/>
        </a:p>
      </dgm:t>
    </dgm:pt>
    <dgm:pt modelId="{A7AADBC3-34DD-4778-A8C4-76C72BAC1E39}" type="pres">
      <dgm:prSet presAssocID="{BB2E8DA4-F8C4-45AB-9F4E-2146005E67EB}" presName="img" presStyleLbl="fgImgPlace1" presStyleIdx="3" presStyleCnt="5" custScaleX="48379" custScaleY="8829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A6D387-6FCC-4E47-87F0-E8C290C9CAB3}" type="pres">
      <dgm:prSet presAssocID="{BB2E8DA4-F8C4-45AB-9F4E-2146005E67E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FF6EB-B5A4-422B-8D6D-642D70FD0801}" type="pres">
      <dgm:prSet presAssocID="{55CB1809-CBF6-4EC4-BE67-1CEDC94512F1}" presName="spacer" presStyleCnt="0"/>
      <dgm:spPr/>
    </dgm:pt>
    <dgm:pt modelId="{97FDC76A-1C76-46A2-8EDF-F0079E5A13DF}" type="pres">
      <dgm:prSet presAssocID="{E79D453A-8B89-44AB-B24D-CD9145207DCC}" presName="comp" presStyleCnt="0"/>
      <dgm:spPr/>
    </dgm:pt>
    <dgm:pt modelId="{D3963FE7-A1B2-479B-8197-D12F50B6F470}" type="pres">
      <dgm:prSet presAssocID="{E79D453A-8B89-44AB-B24D-CD9145207DCC}" presName="box" presStyleLbl="node1" presStyleIdx="4" presStyleCnt="5"/>
      <dgm:spPr/>
      <dgm:t>
        <a:bodyPr/>
        <a:lstStyle/>
        <a:p>
          <a:endParaRPr lang="ru-RU"/>
        </a:p>
      </dgm:t>
    </dgm:pt>
    <dgm:pt modelId="{F14F8FC8-574A-4500-B4C2-3212C617A0C4}" type="pres">
      <dgm:prSet presAssocID="{E79D453A-8B89-44AB-B24D-CD9145207DCC}" presName="img" presStyleLbl="fgImgPlace1" presStyleIdx="4" presStyleCnt="5" custScaleX="48379" custScaleY="9999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63E566-36DE-4E0A-9CBE-01404946346F}" type="pres">
      <dgm:prSet presAssocID="{E79D453A-8B89-44AB-B24D-CD9145207DC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356F5C-7B9F-4F3A-AB88-B090BFFD6A42}" srcId="{C5D0B42B-2B59-4758-A9C1-55635C1DBE58}" destId="{80247771-6686-40BC-A038-9F683E9733E8}" srcOrd="0" destOrd="0" parTransId="{FD703DF3-A7F7-4D97-AA8E-8B01BD6C1DA4}" sibTransId="{2C0F697E-B43C-4C06-893A-FB0A5BFD7421}"/>
    <dgm:cxn modelId="{75B18FAB-16C5-46A8-A067-466BA2AFDDE6}" type="presOf" srcId="{149B0903-8398-4176-980D-8DABBF90D3B9}" destId="{7C4F7432-875B-4FE7-8183-61564A27F18D}" srcOrd="0" destOrd="0" presId="urn:microsoft.com/office/officeart/2005/8/layout/vList4#1"/>
    <dgm:cxn modelId="{8FD1BCFF-1459-4125-8F29-D97D0E7E1DF6}" srcId="{C5D0B42B-2B59-4758-A9C1-55635C1DBE58}" destId="{E79D453A-8B89-44AB-B24D-CD9145207DCC}" srcOrd="4" destOrd="0" parTransId="{5144D6A3-BE3F-4BAC-ADEF-5E731421EA3A}" sibTransId="{1122A1E0-52BD-40C6-A8BF-F35C12843384}"/>
    <dgm:cxn modelId="{FD6FC379-F525-44CA-A034-9FE7E375961F}" type="presOf" srcId="{8646E50C-312B-41C1-9CD3-2AD8F36BE5C7}" destId="{E60F0FFF-41FE-4096-A4ED-CC805C07CB68}" srcOrd="0" destOrd="0" presId="urn:microsoft.com/office/officeart/2005/8/layout/vList4#1"/>
    <dgm:cxn modelId="{9B5B0914-4D0B-4474-BA0F-D536F36F18EF}" type="presOf" srcId="{80247771-6686-40BC-A038-9F683E9733E8}" destId="{05236625-48AA-404A-BD82-80EDFF9F4B53}" srcOrd="0" destOrd="0" presId="urn:microsoft.com/office/officeart/2005/8/layout/vList4#1"/>
    <dgm:cxn modelId="{2A465A67-FD5F-46EA-AD17-EE77518D3FCE}" srcId="{C5D0B42B-2B59-4758-A9C1-55635C1DBE58}" destId="{8646E50C-312B-41C1-9CD3-2AD8F36BE5C7}" srcOrd="1" destOrd="0" parTransId="{CAC8A880-34ED-4345-8609-BD20487816D4}" sibTransId="{BA6990E3-8AF6-459B-B8BE-4861D3724BEF}"/>
    <dgm:cxn modelId="{D83CD05B-02DC-4311-8E27-C491249936ED}" type="presOf" srcId="{E79D453A-8B89-44AB-B24D-CD9145207DCC}" destId="{D3963FE7-A1B2-479B-8197-D12F50B6F470}" srcOrd="0" destOrd="0" presId="urn:microsoft.com/office/officeart/2005/8/layout/vList4#1"/>
    <dgm:cxn modelId="{69BC4B10-B2C0-4C31-96F2-F25587A16955}" type="presOf" srcId="{BB2E8DA4-F8C4-45AB-9F4E-2146005E67EB}" destId="{A288DD90-2415-4815-B555-7AE1DFFFF137}" srcOrd="0" destOrd="0" presId="urn:microsoft.com/office/officeart/2005/8/layout/vList4#1"/>
    <dgm:cxn modelId="{8DFBDBD4-80A6-402D-BDF9-DCAA766B86A4}" type="presOf" srcId="{149B0903-8398-4176-980D-8DABBF90D3B9}" destId="{3EE8135C-3A91-429B-A0A1-DDBC6567DD1A}" srcOrd="1" destOrd="0" presId="urn:microsoft.com/office/officeart/2005/8/layout/vList4#1"/>
    <dgm:cxn modelId="{8F09ADAF-FE73-434E-8909-69C1CA534E3E}" srcId="{C5D0B42B-2B59-4758-A9C1-55635C1DBE58}" destId="{149B0903-8398-4176-980D-8DABBF90D3B9}" srcOrd="2" destOrd="0" parTransId="{BAB88967-441E-4999-9238-0AA16E7FE211}" sibTransId="{21DB6261-196A-4B8B-AF46-5ED945C4FEC6}"/>
    <dgm:cxn modelId="{9D140BC3-FB90-4C13-9A4F-D14AC2C612EA}" type="presOf" srcId="{8646E50C-312B-41C1-9CD3-2AD8F36BE5C7}" destId="{D9B6B59E-F17D-4B6A-B04D-7E4A61559DEA}" srcOrd="1" destOrd="0" presId="urn:microsoft.com/office/officeart/2005/8/layout/vList4#1"/>
    <dgm:cxn modelId="{72F6167F-ECDB-4AC6-9401-84C21D3C77B5}" srcId="{C5D0B42B-2B59-4758-A9C1-55635C1DBE58}" destId="{BB2E8DA4-F8C4-45AB-9F4E-2146005E67EB}" srcOrd="3" destOrd="0" parTransId="{21F6BEEE-C05F-4F92-8482-3DCBCC3B56D8}" sibTransId="{55CB1809-CBF6-4EC4-BE67-1CEDC94512F1}"/>
    <dgm:cxn modelId="{6B892789-3BE3-4D7A-8000-468F473C98CC}" type="presOf" srcId="{E79D453A-8B89-44AB-B24D-CD9145207DCC}" destId="{8063E566-36DE-4E0A-9CBE-01404946346F}" srcOrd="1" destOrd="0" presId="urn:microsoft.com/office/officeart/2005/8/layout/vList4#1"/>
    <dgm:cxn modelId="{41016758-D2B7-4663-AD3D-9C5675C2104F}" type="presOf" srcId="{80247771-6686-40BC-A038-9F683E9733E8}" destId="{D5274296-A98A-4AE8-B27A-8D26851C0B4E}" srcOrd="1" destOrd="0" presId="urn:microsoft.com/office/officeart/2005/8/layout/vList4#1"/>
    <dgm:cxn modelId="{60CF8667-D4BC-448E-A3E1-7D86B700E372}" type="presOf" srcId="{C5D0B42B-2B59-4758-A9C1-55635C1DBE58}" destId="{4CE6B397-FDE2-4648-9B54-E5528540807B}" srcOrd="0" destOrd="0" presId="urn:microsoft.com/office/officeart/2005/8/layout/vList4#1"/>
    <dgm:cxn modelId="{1AF8AA4F-9712-469A-976C-6A8A304800B3}" type="presOf" srcId="{BB2E8DA4-F8C4-45AB-9F4E-2146005E67EB}" destId="{DBA6D387-6FCC-4E47-87F0-E8C290C9CAB3}" srcOrd="1" destOrd="0" presId="urn:microsoft.com/office/officeart/2005/8/layout/vList4#1"/>
    <dgm:cxn modelId="{C771B655-353A-430A-BB2D-777130756DFB}" type="presParOf" srcId="{4CE6B397-FDE2-4648-9B54-E5528540807B}" destId="{B29447FE-856A-4CA7-992B-4ED5413E196D}" srcOrd="0" destOrd="0" presId="urn:microsoft.com/office/officeart/2005/8/layout/vList4#1"/>
    <dgm:cxn modelId="{0E2E0C5A-6BA5-4B75-818D-603D29AF5538}" type="presParOf" srcId="{B29447FE-856A-4CA7-992B-4ED5413E196D}" destId="{05236625-48AA-404A-BD82-80EDFF9F4B53}" srcOrd="0" destOrd="0" presId="urn:microsoft.com/office/officeart/2005/8/layout/vList4#1"/>
    <dgm:cxn modelId="{288E3D07-210C-4E13-9E3F-136AA8D53FFE}" type="presParOf" srcId="{B29447FE-856A-4CA7-992B-4ED5413E196D}" destId="{2CEF4036-4C77-4C97-AF7A-B7B4EC3827C9}" srcOrd="1" destOrd="0" presId="urn:microsoft.com/office/officeart/2005/8/layout/vList4#1"/>
    <dgm:cxn modelId="{FE607205-6B3E-4998-8C2A-5BDB276C4397}" type="presParOf" srcId="{B29447FE-856A-4CA7-992B-4ED5413E196D}" destId="{D5274296-A98A-4AE8-B27A-8D26851C0B4E}" srcOrd="2" destOrd="0" presId="urn:microsoft.com/office/officeart/2005/8/layout/vList4#1"/>
    <dgm:cxn modelId="{62C0E1F9-D8F9-4F73-AAD5-33A44D6B9C76}" type="presParOf" srcId="{4CE6B397-FDE2-4648-9B54-E5528540807B}" destId="{354670F2-AF2D-408D-B00E-1039BA71AAD9}" srcOrd="1" destOrd="0" presId="urn:microsoft.com/office/officeart/2005/8/layout/vList4#1"/>
    <dgm:cxn modelId="{2E6E7A97-D6B2-4682-80E9-FDDA8E66FF94}" type="presParOf" srcId="{4CE6B397-FDE2-4648-9B54-E5528540807B}" destId="{5E06E54E-CFAE-450C-89AF-58B3142337B6}" srcOrd="2" destOrd="0" presId="urn:microsoft.com/office/officeart/2005/8/layout/vList4#1"/>
    <dgm:cxn modelId="{753F6578-4F9B-4F42-9301-21583EA6145B}" type="presParOf" srcId="{5E06E54E-CFAE-450C-89AF-58B3142337B6}" destId="{E60F0FFF-41FE-4096-A4ED-CC805C07CB68}" srcOrd="0" destOrd="0" presId="urn:microsoft.com/office/officeart/2005/8/layout/vList4#1"/>
    <dgm:cxn modelId="{5C9C85C0-7445-439E-B29A-AAECF9C3BF5B}" type="presParOf" srcId="{5E06E54E-CFAE-450C-89AF-58B3142337B6}" destId="{71A3E9C3-A730-4FD3-99FB-2CEA17ED1040}" srcOrd="1" destOrd="0" presId="urn:microsoft.com/office/officeart/2005/8/layout/vList4#1"/>
    <dgm:cxn modelId="{1C0EDFD1-26A2-4578-AA6E-5D4B7969F959}" type="presParOf" srcId="{5E06E54E-CFAE-450C-89AF-58B3142337B6}" destId="{D9B6B59E-F17D-4B6A-B04D-7E4A61559DEA}" srcOrd="2" destOrd="0" presId="urn:microsoft.com/office/officeart/2005/8/layout/vList4#1"/>
    <dgm:cxn modelId="{D3126A10-89DC-43F8-9773-592C4C46D855}" type="presParOf" srcId="{4CE6B397-FDE2-4648-9B54-E5528540807B}" destId="{D1CA8425-06F8-46F4-BC72-7E7C9A88B528}" srcOrd="3" destOrd="0" presId="urn:microsoft.com/office/officeart/2005/8/layout/vList4#1"/>
    <dgm:cxn modelId="{F4AC214C-B451-4D82-B669-C256B30153AE}" type="presParOf" srcId="{4CE6B397-FDE2-4648-9B54-E5528540807B}" destId="{3B593430-21F0-4C2D-A5C6-54E0CB1C162E}" srcOrd="4" destOrd="0" presId="urn:microsoft.com/office/officeart/2005/8/layout/vList4#1"/>
    <dgm:cxn modelId="{5636EC29-F0DF-41D3-8FD3-45AB2725DD80}" type="presParOf" srcId="{3B593430-21F0-4C2D-A5C6-54E0CB1C162E}" destId="{7C4F7432-875B-4FE7-8183-61564A27F18D}" srcOrd="0" destOrd="0" presId="urn:microsoft.com/office/officeart/2005/8/layout/vList4#1"/>
    <dgm:cxn modelId="{BACC2C61-041B-4DED-ADD9-EC805A3D20B1}" type="presParOf" srcId="{3B593430-21F0-4C2D-A5C6-54E0CB1C162E}" destId="{378C4D9F-B275-4D45-A6AB-1399C105F38C}" srcOrd="1" destOrd="0" presId="urn:microsoft.com/office/officeart/2005/8/layout/vList4#1"/>
    <dgm:cxn modelId="{4B49B7F6-4178-4F09-ABD8-49E5696290BE}" type="presParOf" srcId="{3B593430-21F0-4C2D-A5C6-54E0CB1C162E}" destId="{3EE8135C-3A91-429B-A0A1-DDBC6567DD1A}" srcOrd="2" destOrd="0" presId="urn:microsoft.com/office/officeart/2005/8/layout/vList4#1"/>
    <dgm:cxn modelId="{624CE0F8-BA7B-435E-9CE7-BF25CCEA5673}" type="presParOf" srcId="{4CE6B397-FDE2-4648-9B54-E5528540807B}" destId="{CB6B661E-1E9A-4F09-81DA-44A61DDF59F5}" srcOrd="5" destOrd="0" presId="urn:microsoft.com/office/officeart/2005/8/layout/vList4#1"/>
    <dgm:cxn modelId="{4E36E507-B7AD-4124-8626-5D9A97AD69B0}" type="presParOf" srcId="{4CE6B397-FDE2-4648-9B54-E5528540807B}" destId="{1EC7E6A3-CB09-4808-99AE-458E9815158F}" srcOrd="6" destOrd="0" presId="urn:microsoft.com/office/officeart/2005/8/layout/vList4#1"/>
    <dgm:cxn modelId="{A3CDC06E-6D22-477D-9AFF-5A1D887B5C63}" type="presParOf" srcId="{1EC7E6A3-CB09-4808-99AE-458E9815158F}" destId="{A288DD90-2415-4815-B555-7AE1DFFFF137}" srcOrd="0" destOrd="0" presId="urn:microsoft.com/office/officeart/2005/8/layout/vList4#1"/>
    <dgm:cxn modelId="{B353ACE3-CFF9-4BBD-B73C-646BB51AB33E}" type="presParOf" srcId="{1EC7E6A3-CB09-4808-99AE-458E9815158F}" destId="{A7AADBC3-34DD-4778-A8C4-76C72BAC1E39}" srcOrd="1" destOrd="0" presId="urn:microsoft.com/office/officeart/2005/8/layout/vList4#1"/>
    <dgm:cxn modelId="{754D264C-2A9D-48B9-8FB0-CBC47D9601C0}" type="presParOf" srcId="{1EC7E6A3-CB09-4808-99AE-458E9815158F}" destId="{DBA6D387-6FCC-4E47-87F0-E8C290C9CAB3}" srcOrd="2" destOrd="0" presId="urn:microsoft.com/office/officeart/2005/8/layout/vList4#1"/>
    <dgm:cxn modelId="{662D81A5-B151-4040-B7AD-E779FA978FC1}" type="presParOf" srcId="{4CE6B397-FDE2-4648-9B54-E5528540807B}" destId="{CF6FF6EB-B5A4-422B-8D6D-642D70FD0801}" srcOrd="7" destOrd="0" presId="urn:microsoft.com/office/officeart/2005/8/layout/vList4#1"/>
    <dgm:cxn modelId="{9D9BFE36-0F2F-44BA-8DC5-86ED80A80DDB}" type="presParOf" srcId="{4CE6B397-FDE2-4648-9B54-E5528540807B}" destId="{97FDC76A-1C76-46A2-8EDF-F0079E5A13DF}" srcOrd="8" destOrd="0" presId="urn:microsoft.com/office/officeart/2005/8/layout/vList4#1"/>
    <dgm:cxn modelId="{F4D66A4C-18AA-451E-97E3-7C8393C66D67}" type="presParOf" srcId="{97FDC76A-1C76-46A2-8EDF-F0079E5A13DF}" destId="{D3963FE7-A1B2-479B-8197-D12F50B6F470}" srcOrd="0" destOrd="0" presId="urn:microsoft.com/office/officeart/2005/8/layout/vList4#1"/>
    <dgm:cxn modelId="{E711B405-826A-48E9-8CA8-F5B5F461E7F9}" type="presParOf" srcId="{97FDC76A-1C76-46A2-8EDF-F0079E5A13DF}" destId="{F14F8FC8-574A-4500-B4C2-3212C617A0C4}" srcOrd="1" destOrd="0" presId="urn:microsoft.com/office/officeart/2005/8/layout/vList4#1"/>
    <dgm:cxn modelId="{ACD761F4-34EB-478B-87F0-AE9AC292F75C}" type="presParOf" srcId="{97FDC76A-1C76-46A2-8EDF-F0079E5A13DF}" destId="{8063E566-36DE-4E0A-9CBE-01404946346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054A0-9B63-41DB-A5AA-7359190249C4}">
      <dsp:nvSpPr>
        <dsp:cNvPr id="0" name=""/>
        <dsp:cNvSpPr/>
      </dsp:nvSpPr>
      <dsp:spPr>
        <a:xfrm>
          <a:off x="75330" y="454972"/>
          <a:ext cx="2271416" cy="137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 социально – коммуникативное развитие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75330" y="454972"/>
        <a:ext cx="2271416" cy="1376754"/>
      </dsp:txXfrm>
    </dsp:sp>
    <dsp:sp modelId="{C990E6E5-6118-4EB6-9FA2-D7851167CC72}">
      <dsp:nvSpPr>
        <dsp:cNvPr id="0" name=""/>
        <dsp:cNvSpPr/>
      </dsp:nvSpPr>
      <dsp:spPr>
        <a:xfrm>
          <a:off x="2524721" y="434228"/>
          <a:ext cx="2497187" cy="149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познавательное развитие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524721" y="434228"/>
        <a:ext cx="2497187" cy="1498312"/>
      </dsp:txXfrm>
    </dsp:sp>
    <dsp:sp modelId="{D0CA472D-781A-4979-ADF6-2C98FE046645}">
      <dsp:nvSpPr>
        <dsp:cNvPr id="0" name=""/>
        <dsp:cNvSpPr/>
      </dsp:nvSpPr>
      <dsp:spPr>
        <a:xfrm>
          <a:off x="5271626" y="434228"/>
          <a:ext cx="2497187" cy="149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речевое развитие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5271626" y="434228"/>
        <a:ext cx="2497187" cy="1498312"/>
      </dsp:txXfrm>
    </dsp:sp>
    <dsp:sp modelId="{C1D7FC19-106C-4021-B527-730768722685}">
      <dsp:nvSpPr>
        <dsp:cNvPr id="0" name=""/>
        <dsp:cNvSpPr/>
      </dsp:nvSpPr>
      <dsp:spPr>
        <a:xfrm>
          <a:off x="1264153" y="2182259"/>
          <a:ext cx="2497187" cy="149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- художественно – эстетическое развитие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264153" y="2182259"/>
        <a:ext cx="2497187" cy="1498312"/>
      </dsp:txXfrm>
    </dsp:sp>
    <dsp:sp modelId="{D6BF313D-9B2D-411E-BA42-15FA4326E244}">
      <dsp:nvSpPr>
        <dsp:cNvPr id="0" name=""/>
        <dsp:cNvSpPr/>
      </dsp:nvSpPr>
      <dsp:spPr>
        <a:xfrm>
          <a:off x="4011059" y="2182259"/>
          <a:ext cx="2497187" cy="149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физическое развитие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011059" y="2182259"/>
        <a:ext cx="2497187" cy="149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CFE94-407E-4395-B0BD-E3A74B31BF8B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505D8-CE78-4BB4-AFD8-C553239A4A42}">
      <dsp:nvSpPr>
        <dsp:cNvPr id="0" name=""/>
        <dsp:cNvSpPr/>
      </dsp:nvSpPr>
      <dsp:spPr>
        <a:xfrm>
          <a:off x="290214" y="39399"/>
          <a:ext cx="580429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Четкость, компактность, сжатость учебного материала.</a:t>
          </a:r>
        </a:p>
      </dsp:txBody>
      <dsp:txXfrm>
        <a:off x="316153" y="65338"/>
        <a:ext cx="5752413" cy="479482"/>
      </dsp:txXfrm>
    </dsp:sp>
    <dsp:sp modelId="{E9D0FE33-CF0F-4D49-B29D-67BC8634CEE7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06296-ED27-4952-840A-7FDF16EF47E6}">
      <dsp:nvSpPr>
        <dsp:cNvPr id="0" name=""/>
        <dsp:cNvSpPr/>
      </dsp:nvSpPr>
      <dsp:spPr>
        <a:xfrm>
          <a:off x="290214" y="855879"/>
          <a:ext cx="580429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Продуманность и логическая взаимосвязь изучаемого материала.</a:t>
          </a:r>
          <a:endParaRPr lang="ru-RU" sz="1800" kern="1200"/>
        </a:p>
      </dsp:txBody>
      <dsp:txXfrm>
        <a:off x="316153" y="881818"/>
        <a:ext cx="5752413" cy="479482"/>
      </dsp:txXfrm>
    </dsp:sp>
    <dsp:sp modelId="{66A0F8FD-8D9F-470B-A174-E407E2AEBEF5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42601-7103-4BD5-8C25-EAA18E0AA9A3}">
      <dsp:nvSpPr>
        <dsp:cNvPr id="0" name=""/>
        <dsp:cNvSpPr/>
      </dsp:nvSpPr>
      <dsp:spPr>
        <a:xfrm>
          <a:off x="304800" y="1672359"/>
          <a:ext cx="57073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Большая информационная емкость учебного материала</a:t>
          </a:r>
          <a:endParaRPr lang="ru-RU" sz="1800" kern="1200"/>
        </a:p>
      </dsp:txBody>
      <dsp:txXfrm>
        <a:off x="330739" y="1698298"/>
        <a:ext cx="5655459" cy="479482"/>
      </dsp:txXfrm>
    </dsp:sp>
    <dsp:sp modelId="{DAF49F8D-8C09-4F4B-B690-D94B3BD8F115}">
      <dsp:nvSpPr>
        <dsp:cNvPr id="0" name=""/>
        <dsp:cNvSpPr/>
      </dsp:nvSpPr>
      <dsp:spPr>
        <a:xfrm>
          <a:off x="0" y="2808312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F9B86-DC44-43C8-9E64-03923FA4DCD6}">
      <dsp:nvSpPr>
        <dsp:cNvPr id="0" name=""/>
        <dsp:cNvSpPr/>
      </dsp:nvSpPr>
      <dsp:spPr>
        <a:xfrm>
          <a:off x="290214" y="2488840"/>
          <a:ext cx="580429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Систематичность и доступность изложения материала.</a:t>
          </a:r>
          <a:endParaRPr lang="ru-RU" sz="1800" kern="1200"/>
        </a:p>
      </dsp:txBody>
      <dsp:txXfrm>
        <a:off x="316153" y="2514779"/>
        <a:ext cx="5752413" cy="479482"/>
      </dsp:txXfrm>
    </dsp:sp>
    <dsp:sp modelId="{2A368F9A-ECE8-4D27-B097-DCF8A846E33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67F80-36C8-476B-87CB-4A33C6F3B749}">
      <dsp:nvSpPr>
        <dsp:cNvPr id="0" name=""/>
        <dsp:cNvSpPr/>
      </dsp:nvSpPr>
      <dsp:spPr>
        <a:xfrm>
          <a:off x="304800" y="3305320"/>
          <a:ext cx="578039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Необходимость соблюдения временных рамок занятия.</a:t>
          </a:r>
          <a:endParaRPr lang="ru-RU" sz="1800" b="1" kern="1200" dirty="0" smtClean="0"/>
        </a:p>
      </dsp:txBody>
      <dsp:txXfrm>
        <a:off x="330739" y="3331259"/>
        <a:ext cx="5728513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AC0D3-5A11-42E5-B5FD-6B3E718B3FD0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ВВОДНАЯ ЧАСТЬ</a:t>
          </a:r>
          <a:endParaRPr lang="ru-RU" sz="1300" b="1" kern="1200" dirty="0">
            <a:solidFill>
              <a:srgbClr val="FF0000"/>
            </a:solidFill>
          </a:endParaRPr>
        </a:p>
      </dsp:txBody>
      <dsp:txXfrm rot="-5400000">
        <a:off x="0" y="522165"/>
        <a:ext cx="1038004" cy="444858"/>
      </dsp:txXfrm>
    </dsp:sp>
    <dsp:sp modelId="{1A6FB8A1-D3CC-4AD4-B430-B4FBBD0DA980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Создается проблемная ситуация, стимулирующая активность детей к поиску ее решения </a:t>
          </a:r>
          <a:endParaRPr lang="ru-RU" sz="2100" b="1" kern="1200" dirty="0"/>
        </a:p>
      </dsp:txBody>
      <dsp:txXfrm rot="-5400000">
        <a:off x="1038004" y="50215"/>
        <a:ext cx="5010943" cy="869756"/>
      </dsp:txXfrm>
    </dsp:sp>
    <dsp:sp modelId="{E56FBF5A-E325-4E8C-97F8-7D47704CC52B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ОСНОВНАЯ ЧАСТЬ</a:t>
          </a:r>
          <a:endParaRPr lang="ru-RU" sz="1300" b="1" kern="1200" dirty="0">
            <a:solidFill>
              <a:srgbClr val="FF0000"/>
            </a:solidFill>
          </a:endParaRPr>
        </a:p>
      </dsp:txBody>
      <dsp:txXfrm rot="-5400000">
        <a:off x="0" y="1809570"/>
        <a:ext cx="1038004" cy="444858"/>
      </dsp:txXfrm>
    </dsp:sp>
    <dsp:sp modelId="{6DEBA1C4-AA74-462F-8C0C-4E8A33D17A13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Детям даются новые знания, необходимые для решения проблемного вопроса на основе содержания разных разделов программы с опорой на наглядность, Параллельно идет работа по обогащению и активизации словаря, обучению связной речи.</a:t>
          </a:r>
          <a:endParaRPr lang="ru-RU" sz="1400" b="1" kern="1200" dirty="0"/>
        </a:p>
      </dsp:txBody>
      <dsp:txXfrm rot="-5400000">
        <a:off x="1038004" y="1337621"/>
        <a:ext cx="5010943" cy="869756"/>
      </dsp:txXfrm>
    </dsp:sp>
    <dsp:sp modelId="{350673E8-9950-4171-B60D-F4C75DBAEFA1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ЗАКЛЮЧИТЕЛЬНАЯ ЧАСТЬ</a:t>
          </a:r>
          <a:endParaRPr lang="ru-RU" sz="1400" b="1" kern="1200" dirty="0">
            <a:solidFill>
              <a:srgbClr val="FF0000"/>
            </a:solidFill>
          </a:endParaRPr>
        </a:p>
      </dsp:txBody>
      <dsp:txXfrm rot="-5400000">
        <a:off x="0" y="3096976"/>
        <a:ext cx="1038004" cy="444858"/>
      </dsp:txXfrm>
    </dsp:sp>
    <dsp:sp modelId="{9C8384B6-D7C9-469E-BCBE-3DEDAD1ED17C}">
      <dsp:nvSpPr>
        <dsp:cNvPr id="0" name=""/>
        <dsp:cNvSpPr/>
      </dsp:nvSpPr>
      <dsp:spPr>
        <a:xfrm rot="5400000">
          <a:off x="3084818" y="531159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Детям предлагается любая практическая работа на закрепление полученной информации.</a:t>
          </a:r>
          <a:endParaRPr lang="ru-RU" sz="2100" b="1" kern="1200" dirty="0"/>
        </a:p>
      </dsp:txBody>
      <dsp:txXfrm rot="-5400000">
        <a:off x="1038005" y="2625050"/>
        <a:ext cx="5010918" cy="870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812D-9225-46E4-9A36-E80C67F35DF3}">
      <dsp:nvSpPr>
        <dsp:cNvPr id="0" name=""/>
        <dsp:cNvSpPr/>
      </dsp:nvSpPr>
      <dsp:spPr>
        <a:xfrm>
          <a:off x="2250" y="1460"/>
          <a:ext cx="6091499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основная особенность интеграции-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СИНТЕЗ 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39796" y="39006"/>
        <a:ext cx="6016407" cy="1206814"/>
      </dsp:txXfrm>
    </dsp:sp>
    <dsp:sp modelId="{52CBC9D6-80A6-4C04-B783-0A82FD65D621}">
      <dsp:nvSpPr>
        <dsp:cNvPr id="0" name=""/>
        <dsp:cNvSpPr/>
      </dsp:nvSpPr>
      <dsp:spPr>
        <a:xfrm>
          <a:off x="2250" y="1391046"/>
          <a:ext cx="2922984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СОДЕРЖАНИЯ ИЗУЧАЕМОГО МАТЕРИАЛА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39796" y="1428592"/>
        <a:ext cx="2847892" cy="1206814"/>
      </dsp:txXfrm>
    </dsp:sp>
    <dsp:sp modelId="{4D7C926C-2195-45F0-9384-F56184094BC1}">
      <dsp:nvSpPr>
        <dsp:cNvPr id="0" name=""/>
        <dsp:cNvSpPr/>
      </dsp:nvSpPr>
      <dsp:spPr>
        <a:xfrm>
          <a:off x="1607845" y="2782093"/>
          <a:ext cx="2922984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7030A0"/>
              </a:solidFill>
            </a:rPr>
            <a:t>ДЕЯТЕЛЬНОСТИ </a:t>
          </a:r>
          <a:r>
            <a:rPr lang="ru-RU" sz="1800" b="1" kern="1200" dirty="0" smtClean="0">
              <a:solidFill>
                <a:srgbClr val="7030A0"/>
              </a:solidFill>
            </a:rPr>
            <a:t>ДВУХ ИЛИ НЕСКОЛЬКИХ ПЕДАГОГОВ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1645391" y="2819639"/>
        <a:ext cx="2847892" cy="1206814"/>
      </dsp:txXfrm>
    </dsp:sp>
    <dsp:sp modelId="{D60F1CBD-304B-474C-A8B2-40383F23BE17}">
      <dsp:nvSpPr>
        <dsp:cNvPr id="0" name=""/>
        <dsp:cNvSpPr/>
      </dsp:nvSpPr>
      <dsp:spPr>
        <a:xfrm>
          <a:off x="3170765" y="1391046"/>
          <a:ext cx="2922984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ПРЕДМЕТОВ ОБРАЗОВАТЕЛЬНОГО ЦИКЛА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3208311" y="1428592"/>
        <a:ext cx="2847892" cy="120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18F5D-841C-4585-AD81-6E8606AE800D}">
      <dsp:nvSpPr>
        <dsp:cNvPr id="0" name=""/>
        <dsp:cNvSpPr/>
      </dsp:nvSpPr>
      <dsp:spPr>
        <a:xfrm>
          <a:off x="1617" y="0"/>
          <a:ext cx="169515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Формиро</a:t>
          </a:r>
          <a:r>
            <a:rPr lang="ru-RU" sz="2000" b="1" kern="1200" dirty="0" smtClean="0">
              <a:solidFill>
                <a:srgbClr val="FF0000"/>
              </a:solidFill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вание</a:t>
          </a:r>
          <a:r>
            <a:rPr lang="ru-RU" sz="2000" b="1" kern="1200" dirty="0" smtClean="0">
              <a:solidFill>
                <a:srgbClr val="FF0000"/>
              </a:solidFill>
            </a:rPr>
            <a:t> в единстве знаний и умений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617" y="1625600"/>
        <a:ext cx="1695158" cy="1625600"/>
      </dsp:txXfrm>
    </dsp:sp>
    <dsp:sp modelId="{B8E4B457-120F-46CB-9DC7-A237761B9A72}">
      <dsp:nvSpPr>
        <dsp:cNvPr id="0" name=""/>
        <dsp:cNvSpPr/>
      </dsp:nvSpPr>
      <dsp:spPr>
        <a:xfrm>
          <a:off x="144012" y="216029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1A61-C8FA-40E7-9EFE-D658792D2F05}">
      <dsp:nvSpPr>
        <dsp:cNvPr id="0" name=""/>
        <dsp:cNvSpPr/>
      </dsp:nvSpPr>
      <dsp:spPr>
        <a:xfrm>
          <a:off x="1747630" y="0"/>
          <a:ext cx="169515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Коммуникативность</a:t>
          </a:r>
          <a:r>
            <a:rPr lang="ru-RU" sz="2000" b="1" kern="1200" dirty="0" smtClean="0">
              <a:solidFill>
                <a:srgbClr val="FF0000"/>
              </a:solidFill>
            </a:rPr>
            <a:t> умений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747630" y="1625600"/>
        <a:ext cx="1695158" cy="1625600"/>
      </dsp:txXfrm>
    </dsp:sp>
    <dsp:sp modelId="{52816D7F-675B-4B5A-8422-0DF4AC8F079E}">
      <dsp:nvSpPr>
        <dsp:cNvPr id="0" name=""/>
        <dsp:cNvSpPr/>
      </dsp:nvSpPr>
      <dsp:spPr>
        <a:xfrm>
          <a:off x="1944212" y="216029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33CDF-0CB8-4980-ACA6-AE0EE2DCB45C}">
      <dsp:nvSpPr>
        <dsp:cNvPr id="0" name=""/>
        <dsp:cNvSpPr/>
      </dsp:nvSpPr>
      <dsp:spPr>
        <a:xfrm>
          <a:off x="3493643" y="0"/>
          <a:ext cx="169515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Повышение интереса к учению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3493643" y="1625600"/>
        <a:ext cx="1695158" cy="1625600"/>
      </dsp:txXfrm>
    </dsp:sp>
    <dsp:sp modelId="{C94EF6BA-758A-4E6F-9C18-94C28DF53FDD}">
      <dsp:nvSpPr>
        <dsp:cNvPr id="0" name=""/>
        <dsp:cNvSpPr/>
      </dsp:nvSpPr>
      <dsp:spPr>
        <a:xfrm>
          <a:off x="3664566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68AD7-AD0B-4C65-8143-F93FE4D013CB}">
      <dsp:nvSpPr>
        <dsp:cNvPr id="0" name=""/>
        <dsp:cNvSpPr/>
      </dsp:nvSpPr>
      <dsp:spPr>
        <a:xfrm>
          <a:off x="5239656" y="0"/>
          <a:ext cx="169515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 Снятие напряженности, страха, неуверенност</a:t>
          </a:r>
          <a:r>
            <a:rPr lang="ru-RU" sz="2000" kern="1200" dirty="0" smtClean="0">
              <a:solidFill>
                <a:srgbClr val="FF0000"/>
              </a:solidFill>
            </a:rPr>
            <a:t>и.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239656" y="1625600"/>
        <a:ext cx="1695158" cy="1625600"/>
      </dsp:txXfrm>
    </dsp:sp>
    <dsp:sp modelId="{F623A7C0-4027-4E36-9D66-851867C93025}">
      <dsp:nvSpPr>
        <dsp:cNvPr id="0" name=""/>
        <dsp:cNvSpPr/>
      </dsp:nvSpPr>
      <dsp:spPr>
        <a:xfrm>
          <a:off x="5410579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5C3B-F0BB-493C-8F2B-2FEF3398D577}">
      <dsp:nvSpPr>
        <dsp:cNvPr id="0" name=""/>
        <dsp:cNvSpPr/>
      </dsp:nvSpPr>
      <dsp:spPr>
        <a:xfrm>
          <a:off x="277457" y="3251200"/>
          <a:ext cx="6381517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36625-48AA-404A-BD82-80EDFF9F4B53}">
      <dsp:nvSpPr>
        <dsp:cNvPr id="0" name=""/>
        <dsp:cNvSpPr/>
      </dsp:nvSpPr>
      <dsp:spPr>
        <a:xfrm>
          <a:off x="0" y="0"/>
          <a:ext cx="691276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Сложность отбора учебного материал</a:t>
          </a:r>
          <a:endParaRPr lang="ru-RU" sz="2200" kern="1200" dirty="0"/>
        </a:p>
      </dsp:txBody>
      <dsp:txXfrm>
        <a:off x="1457761" y="0"/>
        <a:ext cx="5455006" cy="752078"/>
      </dsp:txXfrm>
    </dsp:sp>
    <dsp:sp modelId="{2CEF4036-4C77-4C97-AF7A-B7B4EC3827C9}">
      <dsp:nvSpPr>
        <dsp:cNvPr id="0" name=""/>
        <dsp:cNvSpPr/>
      </dsp:nvSpPr>
      <dsp:spPr>
        <a:xfrm>
          <a:off x="380842" y="104006"/>
          <a:ext cx="771285" cy="544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F0FFF-41FE-4096-A4ED-CC805C07CB68}">
      <dsp:nvSpPr>
        <dsp:cNvPr id="0" name=""/>
        <dsp:cNvSpPr/>
      </dsp:nvSpPr>
      <dsp:spPr>
        <a:xfrm>
          <a:off x="0" y="827285"/>
          <a:ext cx="691276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Подробное структурирование занятия</a:t>
          </a:r>
          <a:endParaRPr lang="ru-RU" sz="2200" kern="1200" dirty="0"/>
        </a:p>
      </dsp:txBody>
      <dsp:txXfrm>
        <a:off x="1457761" y="827285"/>
        <a:ext cx="5455006" cy="752078"/>
      </dsp:txXfrm>
    </dsp:sp>
    <dsp:sp modelId="{71A3E9C3-A730-4FD3-99FB-2CEA17ED1040}">
      <dsp:nvSpPr>
        <dsp:cNvPr id="0" name=""/>
        <dsp:cNvSpPr/>
      </dsp:nvSpPr>
      <dsp:spPr>
        <a:xfrm flipV="1">
          <a:off x="432051" y="894479"/>
          <a:ext cx="668865" cy="6176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F7432-875B-4FE7-8183-61564A27F18D}">
      <dsp:nvSpPr>
        <dsp:cNvPr id="0" name=""/>
        <dsp:cNvSpPr/>
      </dsp:nvSpPr>
      <dsp:spPr>
        <a:xfrm>
          <a:off x="0" y="1654571"/>
          <a:ext cx="691276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Общий подход к оценке знаний и умений детей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1457761" y="1654571"/>
        <a:ext cx="5455006" cy="752078"/>
      </dsp:txXfrm>
    </dsp:sp>
    <dsp:sp modelId="{378C4D9F-B275-4D45-A6AB-1399C105F38C}">
      <dsp:nvSpPr>
        <dsp:cNvPr id="0" name=""/>
        <dsp:cNvSpPr/>
      </dsp:nvSpPr>
      <dsp:spPr>
        <a:xfrm>
          <a:off x="432051" y="1728194"/>
          <a:ext cx="668865" cy="604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8DD90-2415-4815-B555-7AE1DFFFF137}">
      <dsp:nvSpPr>
        <dsp:cNvPr id="0" name=""/>
        <dsp:cNvSpPr/>
      </dsp:nvSpPr>
      <dsp:spPr>
        <a:xfrm>
          <a:off x="0" y="2481857"/>
          <a:ext cx="691276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Проблема личной совместимости педагогов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1457761" y="2481857"/>
        <a:ext cx="5455006" cy="752078"/>
      </dsp:txXfrm>
    </dsp:sp>
    <dsp:sp modelId="{A7AADBC3-34DD-4778-A8C4-76C72BAC1E39}">
      <dsp:nvSpPr>
        <dsp:cNvPr id="0" name=""/>
        <dsp:cNvSpPr/>
      </dsp:nvSpPr>
      <dsp:spPr>
        <a:xfrm>
          <a:off x="432051" y="2592289"/>
          <a:ext cx="668865" cy="531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63FE7-A1B2-479B-8197-D12F50B6F470}">
      <dsp:nvSpPr>
        <dsp:cNvPr id="0" name=""/>
        <dsp:cNvSpPr/>
      </dsp:nvSpPr>
      <dsp:spPr>
        <a:xfrm>
          <a:off x="0" y="3309143"/>
          <a:ext cx="691276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Согласованное применение одинаковых терминов и понятий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1457761" y="3309143"/>
        <a:ext cx="5455006" cy="752078"/>
      </dsp:txXfrm>
    </dsp:sp>
    <dsp:sp modelId="{F14F8FC8-574A-4500-B4C2-3212C617A0C4}">
      <dsp:nvSpPr>
        <dsp:cNvPr id="0" name=""/>
        <dsp:cNvSpPr/>
      </dsp:nvSpPr>
      <dsp:spPr>
        <a:xfrm>
          <a:off x="432051" y="3384375"/>
          <a:ext cx="668865" cy="601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4880-2E88-42AA-8ACC-1872B484A2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18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7A8E4-ADE4-456D-8999-C22E014397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018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9F6D1-E66B-4EFD-A2D0-36FF2FF7E4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673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EBCAC-45AA-472A-8006-07F09E2398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200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5A73-E79F-4DFB-ADA6-723A2A4391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91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7792-5A26-426D-808D-A148F8A1B6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314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8BB5B-BFF6-4559-9532-9266EFA85C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68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68C2-8A1E-4D82-9504-388C378F42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74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094D-E236-4463-B08A-76BF4C73BF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906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0B0B-BE35-421C-B12A-1BE069DA0D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326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AFF9-1550-4418-BA04-A8A74DE969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39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5A9CDA-40EC-46B4-846A-46D9D979F5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/>
              <a:t>ГБОУ  Школа № 423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дошкольное отделение №3/843</a:t>
            </a:r>
            <a:endParaRPr lang="en-US" alt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720840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СЕМИНАР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«ИНТЕГРАЦИЯ ДВИГАТЕЛЬНОЙ ДЕЯТЕЛЬНОСТИ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ПОЗНАВАТЕЛЬНОГО РАЗВИТИЯ  В УСЛОВИЯХ РЕАЛИЗАЦИИ ФГОС ДОШКОЛЬНОГО ОБРАЗОВАНИЯ»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Старший воспитатель дошкольного отделения  №3/843  Черкашина И.В.</a:t>
            </a:r>
          </a:p>
          <a:p>
            <a:endPara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 2014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Примерная структура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Основная особенность интегрированной деятельности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/>
              <a:t>Педагогические возможности интегрированного занятия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2132856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sz="3200" b="1" dirty="0" smtClean="0"/>
              <a:t>Методика подготовки к интегрированному занятию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608512"/>
          </a:xfrm>
        </p:spPr>
        <p:txBody>
          <a:bodyPr/>
          <a:lstStyle/>
          <a:p>
            <a:r>
              <a:rPr lang="ru-RU" sz="2400" dirty="0"/>
              <a:t>	</a:t>
            </a:r>
            <a:r>
              <a:rPr lang="ru-RU" sz="2400" b="1" i="0" dirty="0"/>
              <a:t>Определить области знаний, интегрирование которых </a:t>
            </a:r>
            <a:r>
              <a:rPr lang="ru-RU" sz="2400" b="1" i="0" dirty="0" smtClean="0"/>
              <a:t>целесообразно;</a:t>
            </a:r>
          </a:p>
          <a:p>
            <a:r>
              <a:rPr lang="ru-RU" sz="2400" b="1" i="0" dirty="0"/>
              <a:t> 	Проанализировать и отобрать из этих областей </a:t>
            </a:r>
            <a:r>
              <a:rPr lang="ru-RU" sz="2400" b="1" i="0" dirty="0" smtClean="0"/>
              <a:t> содержание;</a:t>
            </a:r>
          </a:p>
          <a:p>
            <a:r>
              <a:rPr lang="ru-RU" sz="2400" b="1" i="0" dirty="0" smtClean="0"/>
              <a:t>Выявить </a:t>
            </a:r>
            <a:r>
              <a:rPr lang="ru-RU" sz="2400" b="1" i="0" dirty="0"/>
              <a:t>основной принцип построения системы </a:t>
            </a:r>
            <a:r>
              <a:rPr lang="ru-RU" sz="2400" b="1" i="0" dirty="0" smtClean="0"/>
              <a:t>интегрированного занятия  , </a:t>
            </a:r>
            <a:r>
              <a:rPr lang="ru-RU" sz="2400" b="1" i="0" dirty="0"/>
              <a:t>распределить задачи и содержательный </a:t>
            </a:r>
            <a:r>
              <a:rPr lang="ru-RU" sz="2400" b="1" i="0" dirty="0" smtClean="0"/>
              <a:t>материал;</a:t>
            </a:r>
            <a:endParaRPr lang="ru-RU" sz="2400" b="1" i="0" dirty="0"/>
          </a:p>
          <a:p>
            <a:r>
              <a:rPr lang="ru-RU" sz="2400" b="1" i="0" dirty="0" smtClean="0"/>
              <a:t>Использовать </a:t>
            </a:r>
            <a:r>
              <a:rPr lang="ru-RU" sz="2400" b="1" i="0" dirty="0"/>
              <a:t>разнообразные виды деятельности </a:t>
            </a:r>
            <a:endParaRPr lang="ru-RU" sz="2400" b="1" i="0" dirty="0" smtClean="0"/>
          </a:p>
          <a:p>
            <a:r>
              <a:rPr lang="ru-RU" sz="2400" b="1" i="0" dirty="0"/>
              <a:t>	Использовать большое количество разнообразного наглядного и атрибутного </a:t>
            </a:r>
            <a:r>
              <a:rPr lang="ru-RU" sz="2400" b="1" i="0" dirty="0" smtClean="0"/>
              <a:t>материала. </a:t>
            </a:r>
            <a:endParaRPr lang="ru-RU" sz="2400" b="1" i="0" dirty="0"/>
          </a:p>
        </p:txBody>
      </p:sp>
    </p:spTree>
    <p:extLst>
      <p:ext uri="{BB962C8B-B14F-4D97-AF65-F5344CB8AC3E}">
        <p14:creationId xmlns:p14="http://schemas.microsoft.com/office/powerpoint/2010/main" val="169277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Трудности проведения интегрированного занятия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2740065"/>
              </p:ext>
            </p:extLst>
          </p:nvPr>
        </p:nvGraphicFramePr>
        <p:xfrm>
          <a:off x="1619672" y="2204864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Выпускник, освоивший основную образовательную программу ДО, должен обладать, прежде всего, интегративными качествами личности, которые позволят ему в дальнейшем успешно обучаться в школе.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171" y="1981200"/>
            <a:ext cx="412165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6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1128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ЦЕЛЬ СЕМИНАРА: </a:t>
            </a:r>
            <a:r>
              <a:rPr lang="ru-RU" altLang="ru-RU" sz="2400" b="1" dirty="0" smtClean="0"/>
              <a:t>создание условий для повышения профессиональной компетентности педагогов в использовании интегративных подходов при организации образовательной деятельности.</a:t>
            </a:r>
            <a:br>
              <a:rPr lang="ru-RU" altLang="ru-RU" sz="2400" b="1" dirty="0" smtClean="0"/>
            </a:br>
            <a:endParaRPr lang="ru-RU" altLang="ru-RU" sz="24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348880"/>
            <a:ext cx="7772400" cy="353109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ЗАДАЧИ СЕМИНАРА:</a:t>
            </a:r>
          </a:p>
          <a:p>
            <a:r>
              <a:rPr lang="ru-RU" altLang="ru-RU" sz="2400" b="1" dirty="0" smtClean="0"/>
              <a:t>познакомить педагогов с современными подходами к организации интегрированных занятий с детьми; </a:t>
            </a:r>
          </a:p>
          <a:p>
            <a:r>
              <a:rPr lang="ru-RU" altLang="ru-RU" sz="2400" b="1" dirty="0" smtClean="0"/>
              <a:t>    способствовать положительной мотивации педагогов на использование полученных знаний в практической деятельности;</a:t>
            </a:r>
          </a:p>
          <a:p>
            <a:r>
              <a:rPr lang="ru-RU" altLang="ru-RU" sz="2400" b="1" dirty="0" smtClean="0"/>
              <a:t>разработать методические рекомендации по вопросу внедрения интегрированных занятий в практику работы педагогов образовательного учреждения</a:t>
            </a:r>
            <a:endParaRPr lang="ru-RU" alt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09600"/>
            <a:ext cx="22300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7772400" cy="4114800"/>
          </a:xfrm>
        </p:spPr>
        <p:txBody>
          <a:bodyPr/>
          <a:lstStyle/>
          <a:p>
            <a:r>
              <a:rPr lang="ru-RU" sz="2800" b="1" dirty="0" smtClean="0"/>
              <a:t>В Российской Федерации происходит модернизация системы образования с целью повышения качества образования, его доступности, с целью поддержки и развития таланта каждого ребенка, сохранения его здоровья. В настоящее время для большинства уровней и ступеней образования, включая дошкольное  установлены </a:t>
            </a:r>
            <a:r>
              <a:rPr lang="ru-RU" sz="2800" b="1" dirty="0" smtClean="0">
                <a:solidFill>
                  <a:srgbClr val="FF0000"/>
                </a:solidFill>
              </a:rPr>
              <a:t>федеральные государственные образовательные стандарты.</a:t>
            </a:r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3762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400" b="1" dirty="0" smtClean="0"/>
              <a:t>Федеральный государственный образовательный стандарт устанавливает нормы и положения обязательные при реализации основной образовательной программы детского сада.</a:t>
            </a:r>
          </a:p>
          <a:p>
            <a:r>
              <a:rPr lang="ru-RU" sz="2400" b="1" dirty="0" smtClean="0"/>
              <a:t>Это первый в истории российского образования документ, который на федеральном уровне определяет  каким должно быть дошкольное образования, направленное на достижение каждым ребёнком оптимального для его возраста уровня развития с учётом его индивидуальных, возрастных особенностей. 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Основополагающий принцип ФГОС  дошкольного образования – принцип интеграции образовательных областей. Их пять:</a:t>
            </a:r>
            <a:br>
              <a:rPr lang="ru-RU" sz="2400" b="1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9448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0668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/>
              <a:t>Каждая образовательная область направлена на развитие какой-либо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69775701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88024" y="4797152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трудовая деятельность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Интеграция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(от лат. – «полный», «целостный») взаимопроникновение, объединение в одно «целое» различных элементов или частей.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Интегрированная деятельность </a:t>
            </a:r>
            <a:r>
              <a:rPr lang="ru-RU" b="1" dirty="0"/>
              <a:t>в дошкольном учреждении  соединяет знания из разных образовательных областей на равноправной основе, дополняя друг </a:t>
            </a:r>
            <a:r>
              <a:rPr lang="ru-RU" b="1" dirty="0" smtClean="0"/>
              <a:t>друга.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0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ВАРИАНТЫ ИНТЕГРАЦИИ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169168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Требования к структуре интегрированных занятий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9168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232</TotalTime>
  <Words>526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голубой с кадратиками</vt:lpstr>
      <vt:lpstr>ГБОУ  Школа № 423 дошкольное отделение №3/843</vt:lpstr>
      <vt:lpstr>ЦЕЛЬ СЕМИНАРА: создание условий для повышения профессиональной компетентности педагогов в использовании интегративных подходов при организации образовательной деятельности. </vt:lpstr>
      <vt:lpstr>Презентация PowerPoint</vt:lpstr>
      <vt:lpstr>Презентация PowerPoint</vt:lpstr>
      <vt:lpstr>Основополагающий принцип ФГОС  дошкольного образования – принцип интеграции образовательных областей. Их пять: </vt:lpstr>
      <vt:lpstr> Каждая образовательная область направлена на развитие какой-либо деятельности: </vt:lpstr>
      <vt:lpstr>Интеграция(от лат. – «полный», «целостный») взаимопроникновение, объединение в одно «целое» различных элементов или частей.  </vt:lpstr>
      <vt:lpstr>ВАРИАНТЫ ИНТЕГРАЦИИ</vt:lpstr>
      <vt:lpstr>Требования к структуре интегрированных занятий</vt:lpstr>
      <vt:lpstr>Примерная структура занятия </vt:lpstr>
      <vt:lpstr>Основная особенность интегрированной деятельности </vt:lpstr>
      <vt:lpstr> Педагогические возможности интегрированного занятия</vt:lpstr>
      <vt:lpstr>Методика подготовки к интегрированному занятию</vt:lpstr>
      <vt:lpstr>Трудности проведения интегрированного занятия</vt:lpstr>
      <vt:lpstr>Выпускник, освоивший основную образовательную программу ДО, должен обладать, прежде всего, интегративными качествами личности, которые позволят ему в дальнейшем успешно обучаться в школе. 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 Школа № 423 дошкольное отделение №3/843</dc:title>
  <dc:creator>DS</dc:creator>
  <cp:lastModifiedBy>DS</cp:lastModifiedBy>
  <cp:revision>27</cp:revision>
  <dcterms:created xsi:type="dcterms:W3CDTF">2014-10-13T04:47:59Z</dcterms:created>
  <dcterms:modified xsi:type="dcterms:W3CDTF">2014-10-29T04:47:25Z</dcterms:modified>
</cp:coreProperties>
</file>