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73" r:id="rId10"/>
    <p:sldId id="266" r:id="rId11"/>
    <p:sldId id="268" r:id="rId12"/>
    <p:sldId id="269" r:id="rId13"/>
    <p:sldId id="270" r:id="rId14"/>
    <p:sldId id="271" r:id="rId15"/>
    <p:sldId id="272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A496217-614D-4907-A99B-3D1F3AC8E145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88028F-9FDA-449E-BF43-DDFDE3ED9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217-614D-4907-A99B-3D1F3AC8E145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028F-9FDA-449E-BF43-DDFDE3ED9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217-614D-4907-A99B-3D1F3AC8E145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028F-9FDA-449E-BF43-DDFDE3ED9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496217-614D-4907-A99B-3D1F3AC8E145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88028F-9FDA-449E-BF43-DDFDE3ED92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A496217-614D-4907-A99B-3D1F3AC8E145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88028F-9FDA-449E-BF43-DDFDE3ED9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217-614D-4907-A99B-3D1F3AC8E145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028F-9FDA-449E-BF43-DDFDE3ED92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217-614D-4907-A99B-3D1F3AC8E145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028F-9FDA-449E-BF43-DDFDE3ED92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496217-614D-4907-A99B-3D1F3AC8E145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88028F-9FDA-449E-BF43-DDFDE3ED92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217-614D-4907-A99B-3D1F3AC8E145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028F-9FDA-449E-BF43-DDFDE3ED9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496217-614D-4907-A99B-3D1F3AC8E145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88028F-9FDA-449E-BF43-DDFDE3ED92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496217-614D-4907-A99B-3D1F3AC8E145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88028F-9FDA-449E-BF43-DDFDE3ED92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496217-614D-4907-A99B-3D1F3AC8E145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88028F-9FDA-449E-BF43-DDFDE3ED9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3306" y="0"/>
            <a:ext cx="5172068" cy="1071546"/>
          </a:xfrm>
        </p:spPr>
        <p:txBody>
          <a:bodyPr>
            <a:normAutofit/>
          </a:bodyPr>
          <a:lstStyle/>
          <a:p>
            <a:r>
              <a:rPr lang="ru-RU" sz="4800" i="1" dirty="0" smtClean="0"/>
              <a:t>Загадки</a:t>
            </a:r>
            <a:endParaRPr lang="ru-RU" sz="48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Examples of Riddl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857364"/>
            <a:ext cx="57150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0"/>
            <a:ext cx="6172200" cy="1000108"/>
          </a:xfrm>
        </p:spPr>
        <p:txBody>
          <a:bodyPr/>
          <a:lstStyle/>
          <a:p>
            <a:r>
              <a:rPr lang="ru-RU" dirty="0" smtClean="0"/>
              <a:t>Загадка 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1928802"/>
            <a:ext cx="6172200" cy="2857520"/>
          </a:xfrm>
        </p:spPr>
        <p:txBody>
          <a:bodyPr>
            <a:noAutofit/>
          </a:bodyPr>
          <a:lstStyle/>
          <a:p>
            <a:r>
              <a:rPr lang="ru-RU" sz="3200" dirty="0" smtClean="0"/>
              <a:t>Летом ходит без дороги </a:t>
            </a:r>
          </a:p>
          <a:p>
            <a:r>
              <a:rPr lang="ru-RU" sz="3200" dirty="0" smtClean="0"/>
              <a:t>Возле сосен и берез.</a:t>
            </a:r>
          </a:p>
          <a:p>
            <a:r>
              <a:rPr lang="ru-RU" sz="3200" dirty="0" smtClean="0"/>
              <a:t>А зимой он спит в берлоге</a:t>
            </a:r>
            <a:r>
              <a:rPr lang="en-US" sz="3200" dirty="0" smtClean="0"/>
              <a:t>,</a:t>
            </a:r>
            <a:endParaRPr lang="ru-RU" sz="3200" dirty="0" smtClean="0"/>
          </a:p>
          <a:p>
            <a:r>
              <a:rPr lang="ru-RU" sz="3200" dirty="0" smtClean="0"/>
              <a:t>От мороза прячет нос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:</a:t>
            </a:r>
            <a:endParaRPr lang="ru-RU" dirty="0"/>
          </a:p>
        </p:txBody>
      </p:sp>
      <p:pic>
        <p:nvPicPr>
          <p:cNvPr id="24578" name="Picture 2" descr="Анимированные мишки и медведи, анимашки мишек Smayls.ru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357430"/>
            <a:ext cx="3571900" cy="3486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-642966"/>
            <a:ext cx="6172200" cy="1894362"/>
          </a:xfrm>
        </p:spPr>
        <p:txBody>
          <a:bodyPr/>
          <a:lstStyle/>
          <a:p>
            <a:r>
              <a:rPr lang="ru-RU" dirty="0" smtClean="0"/>
              <a:t>Загадка 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2214554"/>
            <a:ext cx="6172200" cy="221457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 горам </a:t>
            </a:r>
            <a:r>
              <a:rPr lang="en-US" sz="3200" dirty="0" smtClean="0"/>
              <a:t>,</a:t>
            </a:r>
            <a:r>
              <a:rPr lang="ru-RU" sz="3200" dirty="0" smtClean="0"/>
              <a:t>по долам </a:t>
            </a:r>
          </a:p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Ходит шуба да кафтан.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/>
          <p:nvPr/>
        </p:nvSpPr>
        <p:spPr>
          <a:xfrm>
            <a:off x="928662" y="4786322"/>
            <a:ext cx="6119674" cy="730928"/>
          </a:xfrm>
          <a:custGeom>
            <a:avLst/>
            <a:gdLst>
              <a:gd name="connsiteX0" fmla="*/ 877409 w 6119674"/>
              <a:gd name="connsiteY0" fmla="*/ 76940 h 730928"/>
              <a:gd name="connsiteX1" fmla="*/ 5405021 w 6119674"/>
              <a:gd name="connsiteY1" fmla="*/ 165716 h 730928"/>
              <a:gd name="connsiteX2" fmla="*/ 5165324 w 6119674"/>
              <a:gd name="connsiteY2" fmla="*/ 653988 h 730928"/>
              <a:gd name="connsiteX3" fmla="*/ 708734 w 6119674"/>
              <a:gd name="connsiteY3" fmla="*/ 627355 h 730928"/>
              <a:gd name="connsiteX4" fmla="*/ 877409 w 6119674"/>
              <a:gd name="connsiteY4" fmla="*/ 76940 h 73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19674" h="730928">
                <a:moveTo>
                  <a:pt x="877409" y="76940"/>
                </a:moveTo>
                <a:cubicBezTo>
                  <a:pt x="1660123" y="0"/>
                  <a:pt x="4690368" y="69541"/>
                  <a:pt x="5405021" y="165716"/>
                </a:cubicBezTo>
                <a:cubicBezTo>
                  <a:pt x="6119674" y="261891"/>
                  <a:pt x="5948038" y="577048"/>
                  <a:pt x="5165324" y="653988"/>
                </a:cubicBezTo>
                <a:cubicBezTo>
                  <a:pt x="4382610" y="730928"/>
                  <a:pt x="1417468" y="725009"/>
                  <a:pt x="708734" y="627355"/>
                </a:cubicBezTo>
                <a:cubicBezTo>
                  <a:pt x="0" y="529701"/>
                  <a:pt x="94695" y="153880"/>
                  <a:pt x="877409" y="7694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:</a:t>
            </a:r>
            <a:endParaRPr lang="ru-RU" dirty="0"/>
          </a:p>
        </p:txBody>
      </p:sp>
      <p:pic>
        <p:nvPicPr>
          <p:cNvPr id="27650" name="Picture 2" descr="GIF ANIMATION ----- Животные 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357430"/>
            <a:ext cx="4286280" cy="28866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-142900"/>
            <a:ext cx="6172200" cy="1285884"/>
          </a:xfrm>
        </p:spPr>
        <p:txBody>
          <a:bodyPr/>
          <a:lstStyle/>
          <a:p>
            <a:r>
              <a:rPr lang="ru-RU" dirty="0" smtClean="0"/>
              <a:t>Загадка 7.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2214554"/>
            <a:ext cx="6172200" cy="13716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Хвост пушист</a:t>
            </a:r>
            <a:r>
              <a:rPr lang="en-US" sz="3200" dirty="0" smtClean="0"/>
              <a:t>,</a:t>
            </a:r>
            <a:r>
              <a:rPr lang="ru-RU" sz="3200" dirty="0" smtClean="0"/>
              <a:t> а глазки зорки</a:t>
            </a:r>
            <a:r>
              <a:rPr lang="en-US" sz="3200" dirty="0" smtClean="0"/>
              <a:t>,</a:t>
            </a:r>
            <a:endParaRPr lang="ru-RU" sz="3200" dirty="0" smtClean="0"/>
          </a:p>
          <a:p>
            <a:r>
              <a:rPr lang="ru-RU" sz="3200" dirty="0" smtClean="0"/>
              <a:t>Прыгает по веткам с ёлки</a:t>
            </a:r>
            <a:r>
              <a:rPr lang="en-US" sz="3200" dirty="0" smtClean="0"/>
              <a:t>,</a:t>
            </a:r>
            <a:endParaRPr lang="ru-RU" sz="3200" dirty="0" smtClean="0"/>
          </a:p>
          <a:p>
            <a:r>
              <a:rPr lang="ru-RU" sz="3200" dirty="0" smtClean="0"/>
              <a:t>На земле грибы сорвет</a:t>
            </a:r>
            <a:r>
              <a:rPr lang="en-US" sz="3200" dirty="0" smtClean="0"/>
              <a:t>,</a:t>
            </a:r>
          </a:p>
          <a:p>
            <a:r>
              <a:rPr lang="ru-RU" sz="3200" dirty="0" smtClean="0"/>
              <a:t>И в дупло с грибами- скок!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:</a:t>
            </a:r>
            <a:endParaRPr lang="ru-RU" dirty="0"/>
          </a:p>
        </p:txBody>
      </p:sp>
      <p:pic>
        <p:nvPicPr>
          <p:cNvPr id="25602" name="Picture 2" descr="Смешные животные (14 картинок)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928802"/>
            <a:ext cx="5715000" cy="39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1857364"/>
            <a:ext cx="78581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СПАСИБО ЗА ВНИМАНИЕ!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500174"/>
            <a:ext cx="72866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66FF"/>
                </a:solidFill>
              </a:rPr>
              <a:t>      </a:t>
            </a:r>
            <a:r>
              <a:rPr lang="ru-RU" sz="2400" b="1" dirty="0" smtClean="0">
                <a:solidFill>
                  <a:schemeClr val="tx2"/>
                </a:solidFill>
              </a:rPr>
              <a:t>Презентацию </a:t>
            </a:r>
            <a:r>
              <a:rPr lang="ru-RU" sz="2400" b="1" dirty="0" smtClean="0">
                <a:solidFill>
                  <a:schemeClr val="tx2"/>
                </a:solidFill>
              </a:rPr>
              <a:t>подготовила </a:t>
            </a:r>
            <a:r>
              <a:rPr lang="ru-RU" sz="2400" b="1" dirty="0" smtClean="0">
                <a:solidFill>
                  <a:schemeClr val="tx2"/>
                </a:solidFill>
              </a:rPr>
              <a:t>   </a:t>
            </a:r>
            <a:r>
              <a:rPr lang="ru-RU" sz="2400" b="1" dirty="0" err="1" smtClean="0">
                <a:solidFill>
                  <a:schemeClr val="tx2"/>
                </a:solidFill>
              </a:rPr>
              <a:t>Минченко</a:t>
            </a:r>
            <a:r>
              <a:rPr lang="ru-RU" sz="2400" b="1" dirty="0" smtClean="0">
                <a:solidFill>
                  <a:schemeClr val="tx2"/>
                </a:solidFill>
              </a:rPr>
              <a:t>  Т.Р.</a:t>
            </a: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>                    Учитель </a:t>
            </a:r>
            <a:r>
              <a:rPr lang="ru-RU" sz="2400" b="1" dirty="0" smtClean="0">
                <a:solidFill>
                  <a:schemeClr val="tx2"/>
                </a:solidFill>
              </a:rPr>
              <a:t>начальных </a:t>
            </a:r>
            <a:r>
              <a:rPr lang="ru-RU" sz="2400" b="1" dirty="0" smtClean="0">
                <a:solidFill>
                  <a:schemeClr val="tx2"/>
                </a:solidFill>
              </a:rPr>
              <a:t>классов</a:t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>                           ГБОУ школа №15</a:t>
            </a: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>                              город Москва</a:t>
            </a: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endParaRPr lang="ru-RU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0"/>
            <a:ext cx="5214974" cy="571480"/>
          </a:xfrm>
        </p:spPr>
        <p:txBody>
          <a:bodyPr>
            <a:normAutofit/>
          </a:bodyPr>
          <a:lstStyle/>
          <a:p>
            <a:r>
              <a:rPr lang="ru-RU" dirty="0" smtClean="0"/>
              <a:t>Загадка 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1785926"/>
            <a:ext cx="6172200" cy="342902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Сердитый недотрога</a:t>
            </a:r>
          </a:p>
          <a:p>
            <a:r>
              <a:rPr lang="ru-RU" sz="3600" dirty="0" smtClean="0"/>
              <a:t>Живет в глуши лесной.</a:t>
            </a:r>
          </a:p>
          <a:p>
            <a:r>
              <a:rPr lang="ru-RU" sz="3600" dirty="0" smtClean="0"/>
              <a:t>Иголок очень много,</a:t>
            </a:r>
          </a:p>
          <a:p>
            <a:r>
              <a:rPr lang="ru-RU" sz="3600" dirty="0" smtClean="0"/>
              <a:t>А нитки ни одной 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1143000"/>
          </a:xfrm>
        </p:spPr>
        <p:txBody>
          <a:bodyPr/>
          <a:lstStyle/>
          <a:p>
            <a:r>
              <a:rPr lang="ru-RU" dirty="0" smtClean="0"/>
              <a:t>Ответ :</a:t>
            </a:r>
            <a:endParaRPr lang="ru-RU" dirty="0"/>
          </a:p>
        </p:txBody>
      </p:sp>
      <p:pic>
        <p:nvPicPr>
          <p:cNvPr id="1030" name="Picture 6" descr="Анимашки Животные, анимированные животные, разные картинки ж…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643314"/>
            <a:ext cx="1276350" cy="1552576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0" y="5072074"/>
            <a:ext cx="878684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Стихи, проза, стихи о любви и многое другое на литпортале Изба-Читальн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3714752"/>
            <a:ext cx="1832360" cy="1357298"/>
          </a:xfrm>
          <a:prstGeom prst="rect">
            <a:avLst/>
          </a:prstGeom>
          <a:noFill/>
        </p:spPr>
      </p:pic>
      <p:pic>
        <p:nvPicPr>
          <p:cNvPr id="9" name="Picture 6" descr="Анимашки Животные, анимированные животные, разные картинки ж…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571876"/>
            <a:ext cx="1276350" cy="1552576"/>
          </a:xfrm>
          <a:prstGeom prst="rect">
            <a:avLst/>
          </a:prstGeom>
          <a:noFill/>
        </p:spPr>
      </p:pic>
      <p:pic>
        <p:nvPicPr>
          <p:cNvPr id="10" name="Picture 6" descr="Анимашки Животные, анимированные животные, разные картинки ж…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571876"/>
            <a:ext cx="1276350" cy="1552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0"/>
            <a:ext cx="6172200" cy="804866"/>
          </a:xfrm>
        </p:spPr>
        <p:txBody>
          <a:bodyPr/>
          <a:lstStyle/>
          <a:p>
            <a:r>
              <a:rPr lang="ru-RU" dirty="0" smtClean="0"/>
              <a:t>Загадка 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285860"/>
            <a:ext cx="6172200" cy="508906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Комочек пуха</a:t>
            </a:r>
            <a:r>
              <a:rPr lang="en-US" sz="3600" dirty="0" smtClean="0"/>
              <a:t>,</a:t>
            </a:r>
            <a:endParaRPr lang="ru-RU" sz="3600" dirty="0" smtClean="0"/>
          </a:p>
          <a:p>
            <a:r>
              <a:rPr lang="ru-RU" sz="3600" dirty="0" smtClean="0"/>
              <a:t>Длинное ухо</a:t>
            </a:r>
            <a:r>
              <a:rPr lang="en-US" sz="3600" dirty="0" smtClean="0"/>
              <a:t>,</a:t>
            </a:r>
            <a:endParaRPr lang="ru-RU" sz="3600" dirty="0" smtClean="0"/>
          </a:p>
          <a:p>
            <a:r>
              <a:rPr lang="ru-RU" sz="3600" dirty="0" smtClean="0"/>
              <a:t>Прыгает ловко</a:t>
            </a:r>
            <a:r>
              <a:rPr lang="en-US" sz="3600" dirty="0" smtClean="0"/>
              <a:t>,</a:t>
            </a:r>
            <a:endParaRPr lang="ru-RU" sz="3600" dirty="0" smtClean="0"/>
          </a:p>
          <a:p>
            <a:r>
              <a:rPr lang="ru-RU" sz="3600" dirty="0" smtClean="0"/>
              <a:t>Любит морковку!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1143000"/>
          </a:xfrm>
        </p:spPr>
        <p:txBody>
          <a:bodyPr/>
          <a:lstStyle/>
          <a:p>
            <a:r>
              <a:rPr lang="ru-RU" dirty="0" smtClean="0"/>
              <a:t>Ответ :</a:t>
            </a:r>
            <a:endParaRPr lang="ru-RU" dirty="0"/>
          </a:p>
        </p:txBody>
      </p:sp>
      <p:pic>
        <p:nvPicPr>
          <p:cNvPr id="16386" name="Picture 2" descr="Отзывы на стихи, современная литература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285992"/>
            <a:ext cx="3238500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214422"/>
            <a:ext cx="6172200" cy="3000396"/>
          </a:xfrm>
        </p:spPr>
        <p:txBody>
          <a:bodyPr>
            <a:noAutofit/>
          </a:bodyPr>
          <a:lstStyle/>
          <a:p>
            <a:r>
              <a:rPr lang="ru-RU" sz="3200" dirty="0" smtClean="0"/>
              <a:t>Хвост пушистый</a:t>
            </a:r>
            <a:r>
              <a:rPr lang="en-US" sz="3200" dirty="0" smtClean="0"/>
              <a:t>,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Мех золотистый</a:t>
            </a:r>
            <a:r>
              <a:rPr lang="en-US" sz="3200" dirty="0" smtClean="0"/>
              <a:t>,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 лесу живет</a:t>
            </a:r>
            <a:r>
              <a:rPr lang="en-US" sz="3200" dirty="0" smtClean="0"/>
              <a:t>,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 деревне кур крадет.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0"/>
            <a:ext cx="6172200" cy="1371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Загадка  3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1143000"/>
          </a:xfrm>
        </p:spPr>
        <p:txBody>
          <a:bodyPr/>
          <a:lstStyle/>
          <a:p>
            <a:r>
              <a:rPr lang="ru-RU" dirty="0" smtClean="0"/>
              <a:t>Ответ :</a:t>
            </a:r>
            <a:endParaRPr lang="ru-RU" dirty="0"/>
          </a:p>
        </p:txBody>
      </p:sp>
      <p:pic>
        <p:nvPicPr>
          <p:cNvPr id="18434" name="Picture 2" descr="Урок-путешествие по теме &quot;Счет от 1 до 20&quot;. 1-й клас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071546"/>
            <a:ext cx="2552700" cy="4610100"/>
          </a:xfrm>
          <a:prstGeom prst="rect">
            <a:avLst/>
          </a:prstGeom>
          <a:noFill/>
        </p:spPr>
      </p:pic>
      <p:pic>
        <p:nvPicPr>
          <p:cNvPr id="18438" name="Picture 6" descr="Басня: Лиса Басня Лиса читат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071810"/>
            <a:ext cx="2381250" cy="166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0"/>
            <a:ext cx="6172200" cy="1142984"/>
          </a:xfrm>
        </p:spPr>
        <p:txBody>
          <a:bodyPr/>
          <a:lstStyle/>
          <a:p>
            <a:r>
              <a:rPr lang="ru-RU" i="1" dirty="0" smtClean="0"/>
              <a:t>Загадка 4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1571612"/>
            <a:ext cx="6172200" cy="13716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Сама пестра</a:t>
            </a:r>
            <a:r>
              <a:rPr lang="en-US" sz="3200" dirty="0" smtClean="0"/>
              <a:t>,</a:t>
            </a:r>
          </a:p>
          <a:p>
            <a:r>
              <a:rPr lang="ru-RU" sz="3200" dirty="0" smtClean="0"/>
              <a:t>Ест зеленое </a:t>
            </a:r>
            <a:r>
              <a:rPr lang="en-US" sz="3200" dirty="0" smtClean="0"/>
              <a:t>,</a:t>
            </a:r>
            <a:r>
              <a:rPr lang="ru-RU" sz="3200" dirty="0" smtClean="0"/>
              <a:t> дает белое</a:t>
            </a:r>
            <a:r>
              <a:rPr lang="ru-RU" sz="5400" dirty="0" smtClean="0"/>
              <a:t>.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:</a:t>
            </a:r>
            <a:endParaRPr lang="ru-RU" dirty="0"/>
          </a:p>
        </p:txBody>
      </p:sp>
      <p:pic>
        <p:nvPicPr>
          <p:cNvPr id="5" name="Picture 4" descr="В марте,в праздник женский самый,хочу узнать,что стану мамой - BabyPlan.ru - Страница 41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-285776"/>
            <a:ext cx="6286544" cy="69152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</TotalTime>
  <Words>130</Words>
  <Application>Microsoft Office PowerPoint</Application>
  <PresentationFormat>Экран (4:3)</PresentationFormat>
  <Paragraphs>38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Загадки</vt:lpstr>
      <vt:lpstr>Загадка 1</vt:lpstr>
      <vt:lpstr>Ответ :</vt:lpstr>
      <vt:lpstr>Загадка 2</vt:lpstr>
      <vt:lpstr>Ответ :</vt:lpstr>
      <vt:lpstr>Хвост пушистый, Мех золотистый, В лесу живет, В деревне кур крадет.</vt:lpstr>
      <vt:lpstr>Ответ :</vt:lpstr>
      <vt:lpstr>Загадка 4</vt:lpstr>
      <vt:lpstr>Ответ :</vt:lpstr>
      <vt:lpstr>Загадка 5</vt:lpstr>
      <vt:lpstr>Ответ :</vt:lpstr>
      <vt:lpstr>Загадка 6</vt:lpstr>
      <vt:lpstr>Ответ :</vt:lpstr>
      <vt:lpstr>Загадка 7.</vt:lpstr>
      <vt:lpstr>Ответ :</vt:lpstr>
      <vt:lpstr>Слайд 16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</dc:title>
  <dc:creator>egor</dc:creator>
  <cp:lastModifiedBy>7777777</cp:lastModifiedBy>
  <cp:revision>10</cp:revision>
  <dcterms:created xsi:type="dcterms:W3CDTF">2014-09-06T14:07:48Z</dcterms:created>
  <dcterms:modified xsi:type="dcterms:W3CDTF">2014-09-30T19:40:07Z</dcterms:modified>
</cp:coreProperties>
</file>