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67D81F-6DFC-430C-903F-C7940A559FCE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66D905-9309-4027-8341-AA39C94243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Консультация </a:t>
            </a:r>
            <a:r>
              <a:rPr lang="ru-RU" sz="4000" dirty="0" smtClean="0">
                <a:solidFill>
                  <a:srgbClr val="7030A0"/>
                </a:solidFill>
              </a:rPr>
              <a:t>для педагогов</a:t>
            </a: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>    </a:t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>«</a:t>
            </a:r>
            <a:r>
              <a:rPr lang="ru-RU" sz="5300" dirty="0" smtClean="0">
                <a:solidFill>
                  <a:srgbClr val="7030A0"/>
                </a:solidFill>
              </a:rPr>
              <a:t>Развитие детей в театральной деятельности»</a:t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i="1" dirty="0" smtClean="0"/>
              <a:t> </a:t>
            </a:r>
            <a:r>
              <a:rPr lang="ru-RU" sz="5300" dirty="0" smtClean="0"/>
              <a:t/>
            </a:r>
            <a:br>
              <a:rPr lang="ru-RU" sz="5300" dirty="0" smtClean="0"/>
            </a:br>
            <a:endParaRPr lang="ru-RU" sz="5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Театрализованная деятельность в детском саду - возможность раскрытия творческого потенциала ребёнка, воспитания творческой направленности личности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Театрализованная деятельность в детском саду - возможность раскрытия творческого потенциала ребёнка, воспитания творческой направленности личности.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bg2">
                    <a:lumMod val="25000"/>
                  </a:schemeClr>
                </a:solidFill>
              </a:rPr>
              <a:t>Характеристика театрализованных игр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Театрализованная игра - одно из эффективных средств социализации дошкольника в процессе осмысления им нравственного подтекста литературного произведения, участия в игре, создающей благоприятные условия для развития чувства партнёрства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Театрализованная игра - это действия в заданной художественным произведением или заранее оговоренной сюжетом реальности, т. е. она может носить репродуктивный характер.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Сходства и различия сюжетно-ролевой и театрализованной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65"/>
            <a:ext cx="4038600" cy="27860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Сюжетно-ролевая и театрализованные игры имеют общую структуру: замысел, сюжет, содержание, игровая ситуация, роль, ролевое действие, правила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426879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Различие между сюжетно-ролевой и театрализованной игрой состоит в том, что в сюжетно-ролевой игре дети отражают жизненные явления, а в театрализованной берут сюжеты из литературных </a:t>
            </a:r>
            <a:r>
              <a:rPr lang="ru-RU" dirty="0" smtClean="0"/>
              <a:t>произведений</a:t>
            </a:r>
          </a:p>
          <a:p>
            <a:r>
              <a:rPr lang="ru-RU" dirty="0" smtClean="0"/>
              <a:t>В сюжетно-ролевой игре нет конечного продукта, результата игры, а в театрализованной может быть такой продукт - поставленный спектакль, инсценировка.</a:t>
            </a:r>
            <a:r>
              <a:rPr lang="ru-RU" dirty="0" smtClean="0"/>
              <a:t>   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bg2">
                    <a:lumMod val="25000"/>
                  </a:schemeClr>
                </a:solidFill>
              </a:rPr>
              <a:t>Классификация театрализованных игр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Игра-драмматизация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Режиссерская игра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В играх-драматизациях ребёнок самостоятельно создаёт образ с помощью комплекса средств выразительности (интонация, мимика. пантомима)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 режиссёрской игре ребёнок не является сценическим персонажем, действует за игрушечного героя, выступает в роли сценариста и режиссёра, управляет игрушками или их заместителями.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Виды театров.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dirty="0" smtClean="0"/>
              <a:t>    СТЕНДОВЫЕ </a:t>
            </a:r>
            <a:r>
              <a:rPr lang="ru-RU" sz="2400" dirty="0" smtClean="0"/>
              <a:t>ТЕАТРАЛИЗОВАННЫЕ ИГРЫ</a:t>
            </a:r>
          </a:p>
          <a:p>
            <a:r>
              <a:rPr lang="ru-RU" dirty="0" err="1" smtClean="0"/>
              <a:t>Фланелеграф</a:t>
            </a:r>
            <a:endParaRPr lang="ru-RU" dirty="0" smtClean="0"/>
          </a:p>
          <a:p>
            <a:r>
              <a:rPr lang="ru-RU" dirty="0" smtClean="0"/>
              <a:t>Теневой театр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dirty="0" smtClean="0"/>
              <a:t>    НАСТОЛЬНЫЕ </a:t>
            </a:r>
            <a:r>
              <a:rPr lang="ru-RU" sz="2400" dirty="0" smtClean="0"/>
              <a:t>ТЕАТРАЛИЗОВАННЫЕ </a:t>
            </a:r>
            <a:r>
              <a:rPr lang="ru-RU" sz="2400" dirty="0" smtClean="0"/>
              <a:t>ИГРЫ</a:t>
            </a:r>
          </a:p>
          <a:p>
            <a:r>
              <a:rPr lang="ru-RU" sz="2400" dirty="0" smtClean="0"/>
              <a:t>Театр игрушки</a:t>
            </a:r>
          </a:p>
          <a:p>
            <a:r>
              <a:rPr lang="ru-RU" sz="2400" dirty="0" smtClean="0"/>
              <a:t>Театр картинок</a:t>
            </a:r>
          </a:p>
          <a:p>
            <a:r>
              <a:rPr lang="ru-RU" sz="2400" dirty="0" smtClean="0"/>
              <a:t>Театр своими руками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Виды театра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ВЕРХОВОЙ ТЕАТР</a:t>
            </a:r>
          </a:p>
          <a:p>
            <a:r>
              <a:rPr lang="ru-RU" dirty="0" smtClean="0"/>
              <a:t>Пальчиковый театр</a:t>
            </a:r>
          </a:p>
          <a:p>
            <a:r>
              <a:rPr lang="ru-RU" dirty="0" smtClean="0"/>
              <a:t>Театр ложек</a:t>
            </a:r>
          </a:p>
          <a:p>
            <a:r>
              <a:rPr lang="ru-RU" dirty="0" smtClean="0"/>
              <a:t>Куклы на </a:t>
            </a:r>
            <a:r>
              <a:rPr lang="ru-RU" dirty="0" err="1" smtClean="0"/>
              <a:t>габите</a:t>
            </a:r>
            <a:endParaRPr lang="ru-RU" dirty="0" smtClean="0"/>
          </a:p>
          <a:p>
            <a:r>
              <a:rPr lang="ru-RU" dirty="0" smtClean="0"/>
              <a:t>Театр кукол </a:t>
            </a:r>
            <a:r>
              <a:rPr lang="ru-RU" dirty="0" err="1" smtClean="0"/>
              <a:t>би-ба-бо</a:t>
            </a:r>
            <a:r>
              <a:rPr lang="ru-RU" dirty="0" smtClean="0"/>
              <a:t> или театр «Петрушки»</a:t>
            </a:r>
          </a:p>
          <a:p>
            <a:r>
              <a:rPr lang="ru-RU" dirty="0" smtClean="0"/>
              <a:t>Театр кукол с «живой рукой»</a:t>
            </a:r>
          </a:p>
          <a:p>
            <a:r>
              <a:rPr lang="ru-RU" dirty="0" smtClean="0"/>
              <a:t>Тростевые куклы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НАПОЛЬНЫЙ </a:t>
            </a:r>
            <a:r>
              <a:rPr lang="ru-RU" dirty="0" smtClean="0"/>
              <a:t>ТЕАТР</a:t>
            </a:r>
          </a:p>
          <a:p>
            <a:r>
              <a:rPr lang="ru-RU" dirty="0" smtClean="0"/>
              <a:t>Театр марионеток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Виды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театров в соответствии с возрастной группой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28801"/>
          <a:ext cx="8229600" cy="3962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45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1-я и 2-я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младшие группы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Средняя группа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Старшая группа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Подготовительная группа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Знакомство с куклами настольного театра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Знакомство с театральной ширмой, верховыми куклами (бибабо, пальчиковыми, куклами из ложек, куклами на </a:t>
                      </a:r>
                      <a:r>
                        <a:rPr lang="ru-RU" sz="2000" dirty="0" err="1"/>
                        <a:t>гапите</a:t>
                      </a:r>
                      <a:r>
                        <a:rPr lang="ru-RU" sz="2000" dirty="0"/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Знакомство с куклами-марионетками, театральными куклами с открывающимся ртом; обучение технике управления этими куклами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Знакомство с куклами с «живой рукой», людьми-куклами и тростевыми куклами; обучение технике работы с этими куклами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</TotalTime>
  <Words>348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    Консультация для педагогов      «Развитие детей в театральной деятельности»   </vt:lpstr>
      <vt:lpstr>     </vt:lpstr>
      <vt:lpstr>Характеристика театрализованных игр</vt:lpstr>
      <vt:lpstr>Сходства и различия сюжетно-ролевой и театрализованной игры</vt:lpstr>
      <vt:lpstr>Классификация театрализованных игр</vt:lpstr>
      <vt:lpstr>Виды театров. </vt:lpstr>
      <vt:lpstr>Виды театра</vt:lpstr>
      <vt:lpstr> Виды театров в соответствии с возрастной группой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     «Развитие детей в театральной деятельности»</dc:title>
  <dc:creator>МДОУ 396</dc:creator>
  <cp:lastModifiedBy>МДОУ 396</cp:lastModifiedBy>
  <cp:revision>13</cp:revision>
  <dcterms:created xsi:type="dcterms:W3CDTF">2012-02-07T07:27:21Z</dcterms:created>
  <dcterms:modified xsi:type="dcterms:W3CDTF">2012-02-07T09:31:38Z</dcterms:modified>
</cp:coreProperties>
</file>