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CC00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8D17-BB8D-46EA-B930-28B13982A6C9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FDD5-BB7A-4442-B541-7CF3D163B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C16C-2B87-4154-80CB-DB574C9333C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602C-D5C5-4D9B-BA85-E66169AE8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C03A-6E50-441E-88A5-B545BF187D6B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6D8-4593-426F-AC3A-18B737225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AB66-83E4-4504-98DC-86BB331FBCD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82B2-A348-4D4D-A74F-3CBD6174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36FE-0EE5-46CC-8C15-DAA983CD72C0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418C-3A10-42F8-A1B5-96A8BA6D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F80F-1986-43F0-8285-F718BBDA0B64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75E7-412B-4A34-B460-BD882E47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D234-EAB9-4EE7-AD4D-B6105F2395F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9F3E-F311-4B6C-B5D7-826FDF5B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7814-8C1D-4215-A814-6342EE03A6B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5584-0705-41D1-B855-7F5604537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4988-E04E-4DB1-AB1C-E6D91962CA3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C121-189E-4F28-A920-2FF923F9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4E9A-29A2-4572-8CA2-801172069DE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1C04-7F93-407C-A969-17F697AA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CC43-EAB9-4522-8A9B-4565A2E3822D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84D7-392B-4D27-AF44-A544C964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60927-6B10-4F8B-BA7B-2F48425CD832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6269E-B286-47AF-96E1-126F12319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63;&#1048;&#1057;&#1058;&#1070;&#1051;&#1068;&#1050;&#1040;\&#1055;&#1056;&#1054;&#1045;&#1050;&#1058;%20&#1063;&#1048;&#1057;&#1058;&#1070;&#1051;&#1068;&#1050;&#1040;\&#1055;&#1077;&#1089;&#1085;&#1103;%20&#1052;&#1072;&#1096;&#1080;%20&#1086;%20&#1095;&#1080;&#1089;&#1090;&#1086;&#1090;&#1077;&#160;-&#160;&#1041;&#1077;&#1079;%20&#1085;&#1072;...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\Desktop\сад\IMG_4324.JPG"/>
          <p:cNvPicPr>
            <a:picLocks noChangeAspect="1" noChangeArrowheads="1"/>
          </p:cNvPicPr>
          <p:nvPr/>
        </p:nvPicPr>
        <p:blipFill>
          <a:blip r:embed="rId3" cstate="email"/>
          <a:srcRect r="625" b="15000"/>
          <a:stretch>
            <a:fillRect/>
          </a:stretch>
        </p:blipFill>
        <p:spPr bwMode="auto">
          <a:xfrm>
            <a:off x="1785918" y="928670"/>
            <a:ext cx="3021407" cy="387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epo\Desktop\сад\IMG_4325.JPG"/>
          <p:cNvPicPr>
            <a:picLocks noChangeAspect="1" noChangeArrowheads="1"/>
          </p:cNvPicPr>
          <p:nvPr/>
        </p:nvPicPr>
        <p:blipFill>
          <a:blip r:embed="rId4" cstate="email"/>
          <a:srcRect t="6977" b="9302"/>
          <a:stretch>
            <a:fillRect/>
          </a:stretch>
        </p:blipFill>
        <p:spPr bwMode="auto">
          <a:xfrm>
            <a:off x="4929190" y="1500174"/>
            <a:ext cx="290117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Песня Маши о чистоте - Без н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5978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411413" y="5949950"/>
            <a:ext cx="460851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МЫТЬ РУКИ!</a:t>
            </a:r>
          </a:p>
        </p:txBody>
      </p:sp>
    </p:spTree>
  </p:cSld>
  <p:clrMapOvr>
    <a:masterClrMapping/>
  </p:clrMapOvr>
  <p:transition spd="med" advTm="435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Людмила\ПРОЕКТ\ГОТОВЫЙ МАТЕРИАЛ\ФОТО ДЕТЕЙ\В ДЕТСКОМ САДУ\ГИГИЕНА\SAM_2092.JPG"/>
          <p:cNvPicPr>
            <a:picLocks noChangeAspect="1" noChangeArrowheads="1"/>
          </p:cNvPicPr>
          <p:nvPr/>
        </p:nvPicPr>
        <p:blipFill>
          <a:blip r:embed="rId2" cstate="email"/>
          <a:srcRect l="16955" t="21744" r="11382"/>
          <a:stretch>
            <a:fillRect/>
          </a:stretch>
        </p:blipFill>
        <p:spPr bwMode="auto">
          <a:xfrm rot="21113936">
            <a:off x="2014243" y="954882"/>
            <a:ext cx="2714644" cy="444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563.JPG"/>
          <p:cNvPicPr>
            <a:picLocks noChangeAspect="1"/>
          </p:cNvPicPr>
          <p:nvPr/>
        </p:nvPicPr>
        <p:blipFill>
          <a:blip r:embed="rId3" cstate="email"/>
          <a:srcRect l="10938" t="12500" b="5208"/>
          <a:stretch>
            <a:fillRect/>
          </a:stretch>
        </p:blipFill>
        <p:spPr>
          <a:xfrm rot="430880">
            <a:off x="4572001" y="1357298"/>
            <a:ext cx="271464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684213" y="6000768"/>
            <a:ext cx="7991475" cy="59688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САМОСТОЯТЕЛЬНО РАСЧЕСЫВАТЬСЯ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14348" y="6000768"/>
            <a:ext cx="7991475" cy="59688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САМОСТОЯТЕЛЬНО РАСЧЕСЫВАТЬСЯ</a:t>
            </a:r>
          </a:p>
        </p:txBody>
      </p:sp>
    </p:spTree>
  </p:cSld>
  <p:clrMapOvr>
    <a:masterClrMapping/>
  </p:clrMapOvr>
  <p:transition spd="med" advTm="463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Людмила\ПРОЕКТ\ГОТОВЫЙ МАТЕРИАЛ\ФОТО ДЕТЕЙ\В ДЕТСКОМ САДУ\ЗДОРОВЬЕ\SAM_176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51720" y="1340768"/>
            <a:ext cx="5151912" cy="38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1214414" y="5786454"/>
            <a:ext cx="6929486" cy="81895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САМОСТОЯТЕЛЬНО ОДЕВАТЬСЯ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2277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Рисунок1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D:\Людмила\ДЛЯ САЙТА\АНИМАЦИЯ\spasibo-4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412875"/>
            <a:ext cx="39227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D:\Людмила\ПРОЕКТ\КАРТИНКИ ПО ГИГИЕНЕ\origina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219700" y="1196975"/>
            <a:ext cx="28940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476375" y="2636838"/>
            <a:ext cx="3095625" cy="2663825"/>
          </a:xfrm>
          <a:prstGeom prst="verticalScroll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7704" y="3284984"/>
            <a:ext cx="22322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ЗА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ВНИМАНИЕ!</a:t>
            </a:r>
          </a:p>
        </p:txBody>
      </p:sp>
    </p:spTree>
    <p:custDataLst>
      <p:tags r:id="rId1"/>
    </p:custDataLst>
  </p:cSld>
  <p:clrMapOvr>
    <a:masterClrMapping/>
  </p:clrMapOvr>
  <p:transition spd="med" advTm="6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051050" y="5949950"/>
            <a:ext cx="5616575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НЕ РАЗБРЫЗГИВАТЬ ВОДУ</a:t>
            </a:r>
          </a:p>
        </p:txBody>
      </p:sp>
      <p:pic>
        <p:nvPicPr>
          <p:cNvPr id="2050" name="Picture 2" descr="C:\Users\Depo\Desktop\сад\IMG_4319.JPG"/>
          <p:cNvPicPr>
            <a:picLocks noChangeAspect="1" noChangeArrowheads="1"/>
          </p:cNvPicPr>
          <p:nvPr/>
        </p:nvPicPr>
        <p:blipFill>
          <a:blip r:embed="rId3" cstate="email"/>
          <a:srcRect t="7527" b="12903"/>
          <a:stretch>
            <a:fillRect/>
          </a:stretch>
        </p:blipFill>
        <p:spPr bwMode="auto">
          <a:xfrm>
            <a:off x="2500298" y="714356"/>
            <a:ext cx="442915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64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\Desktop\сад\IMG_4413.JPG"/>
          <p:cNvPicPr>
            <a:picLocks noChangeAspect="1" noChangeArrowheads="1"/>
          </p:cNvPicPr>
          <p:nvPr/>
        </p:nvPicPr>
        <p:blipFill>
          <a:blip r:embed="rId2" cstate="email"/>
          <a:srcRect l="16492" t="17011" b="6224"/>
          <a:stretch>
            <a:fillRect/>
          </a:stretch>
        </p:blipFill>
        <p:spPr bwMode="auto">
          <a:xfrm>
            <a:off x="2857488" y="857232"/>
            <a:ext cx="414340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979613" y="5949950"/>
            <a:ext cx="5616575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МЫТЬ РУКИ ДО ЛОКТЯ</a:t>
            </a:r>
          </a:p>
        </p:txBody>
      </p:sp>
    </p:spTree>
  </p:cSld>
  <p:clrMapOvr>
    <a:masterClrMapping/>
  </p:clrMapOvr>
  <p:transition spd="med" advTm="441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 t="13793" b="5747"/>
          <a:stretch>
            <a:fillRect/>
          </a:stretch>
        </p:blipFill>
        <p:spPr bwMode="auto">
          <a:xfrm rot="739775">
            <a:off x="5378267" y="2401683"/>
            <a:ext cx="2700590" cy="325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Depo\Desktop\сад\IMG_4329.JPG"/>
          <p:cNvPicPr>
            <a:picLocks noChangeAspect="1" noChangeArrowheads="1"/>
          </p:cNvPicPr>
          <p:nvPr/>
        </p:nvPicPr>
        <p:blipFill>
          <a:blip r:embed="rId3" cstate="email"/>
          <a:srcRect l="6923" t="12308" r="7692" b="7692"/>
          <a:stretch>
            <a:fillRect/>
          </a:stretch>
        </p:blipFill>
        <p:spPr bwMode="auto">
          <a:xfrm>
            <a:off x="1857356" y="1714488"/>
            <a:ext cx="264320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 r="8572" b="14458"/>
          <a:stretch>
            <a:fillRect/>
          </a:stretch>
        </p:blipFill>
        <p:spPr bwMode="auto">
          <a:xfrm>
            <a:off x="3643306" y="785794"/>
            <a:ext cx="264320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331913" y="5643563"/>
            <a:ext cx="7416800" cy="1214437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ВЫТИРАТЬСЯ И ВЕШАТЬ ПОЛОТЕНЦЕ НА МЕСТО</a:t>
            </a:r>
          </a:p>
        </p:txBody>
      </p:sp>
    </p:spTree>
  </p:cSld>
  <p:clrMapOvr>
    <a:masterClrMapping/>
  </p:clrMapOvr>
  <p:transition spd="med" advTm="4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:\Людмила\ПРОЕКТ\ГОТОВЫЙ МАТЕРИАЛ\ФОТО ДЕТЕЙ\В ДЕТСКОМ САДУ\ГИГИЕНА\SAM_2101.JPG"/>
          <p:cNvPicPr>
            <a:picLocks noChangeAspect="1" noChangeArrowheads="1"/>
          </p:cNvPicPr>
          <p:nvPr/>
        </p:nvPicPr>
        <p:blipFill>
          <a:blip r:embed="rId3" cstate="email"/>
          <a:srcRect t="11533" r="13049" b="18554"/>
          <a:stretch>
            <a:fillRect/>
          </a:stretch>
        </p:blipFill>
        <p:spPr bwMode="auto">
          <a:xfrm rot="20751752">
            <a:off x="2357422" y="785794"/>
            <a:ext cx="231005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428728" y="6072206"/>
            <a:ext cx="648176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ПРАВИЛЬНО ДЕРЖАТЬ ЛОЖКУ</a:t>
            </a:r>
          </a:p>
        </p:txBody>
      </p:sp>
      <p:pic>
        <p:nvPicPr>
          <p:cNvPr id="5" name="Рисунок 4" descr="IMG_4421.JPG"/>
          <p:cNvPicPr>
            <a:picLocks noChangeAspect="1"/>
          </p:cNvPicPr>
          <p:nvPr/>
        </p:nvPicPr>
        <p:blipFill>
          <a:blip r:embed="rId4" cstate="email"/>
          <a:srcRect l="29310" t="20690" r="8621" b="32758"/>
          <a:stretch>
            <a:fillRect/>
          </a:stretch>
        </p:blipFill>
        <p:spPr>
          <a:xfrm rot="399472">
            <a:off x="4929190" y="928670"/>
            <a:ext cx="228601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356.JPG"/>
          <p:cNvPicPr>
            <a:picLocks noChangeAspect="1"/>
          </p:cNvPicPr>
          <p:nvPr/>
        </p:nvPicPr>
        <p:blipFill>
          <a:blip r:embed="rId5" cstate="email"/>
          <a:srcRect l="6250" t="14844" r="6250" b="28906"/>
          <a:stretch>
            <a:fillRect/>
          </a:stretch>
        </p:blipFill>
        <p:spPr>
          <a:xfrm>
            <a:off x="2357422" y="3286124"/>
            <a:ext cx="500066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18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D:\Людмила\ПРОЕКТ\ГОТОВЫЙ МАТЕРИАЛ\ФОТО ДЕТЕЙ\В ДЕТСКОМ САДУ\ГИГИЕНА\SAM_2109.JPG"/>
          <p:cNvPicPr>
            <a:picLocks noChangeAspect="1" noChangeArrowheads="1"/>
          </p:cNvPicPr>
          <p:nvPr/>
        </p:nvPicPr>
        <p:blipFill>
          <a:blip r:embed="rId3" cstate="email"/>
          <a:srcRect t="6721" r="21675" b="20492"/>
          <a:stretch>
            <a:fillRect/>
          </a:stretch>
        </p:blipFill>
        <p:spPr bwMode="auto">
          <a:xfrm rot="20917359">
            <a:off x="1956989" y="1066108"/>
            <a:ext cx="2459127" cy="342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763713" y="6021388"/>
            <a:ext cx="6732587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ВЫТИРАТЬ РОТ САЛФЕТКОЙ</a:t>
            </a:r>
          </a:p>
        </p:txBody>
      </p:sp>
      <p:pic>
        <p:nvPicPr>
          <p:cNvPr id="5" name="Рисунок 4" descr="IMG_4430.JPG"/>
          <p:cNvPicPr>
            <a:picLocks noChangeAspect="1"/>
          </p:cNvPicPr>
          <p:nvPr/>
        </p:nvPicPr>
        <p:blipFill>
          <a:blip r:embed="rId4" cstate="email"/>
          <a:srcRect l="1562" t="21875" r="37500" b="31250"/>
          <a:stretch>
            <a:fillRect/>
          </a:stretch>
        </p:blipFill>
        <p:spPr>
          <a:xfrm rot="548967">
            <a:off x="4465601" y="1825393"/>
            <a:ext cx="2937525" cy="338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4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D:\Людмила\ПРОЕКТ\ГОТОВЫЙ МАТЕРИАЛ\ФОТО ДЕТЕЙ\В ДЕТСКОМ САДУ\ГИГИЕНА\SAM_2114.JPG"/>
          <p:cNvPicPr>
            <a:picLocks noChangeAspect="1" noChangeArrowheads="1"/>
          </p:cNvPicPr>
          <p:nvPr/>
        </p:nvPicPr>
        <p:blipFill>
          <a:blip r:embed="rId3" cstate="email"/>
          <a:srcRect b="22381"/>
          <a:stretch>
            <a:fillRect/>
          </a:stretch>
        </p:blipFill>
        <p:spPr bwMode="auto">
          <a:xfrm rot="21133583">
            <a:off x="1714480" y="1071546"/>
            <a:ext cx="2899992" cy="33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2411413" y="5949950"/>
            <a:ext cx="460851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ЕСТЬ АККУРАТНО</a:t>
            </a:r>
          </a:p>
        </p:txBody>
      </p:sp>
      <p:pic>
        <p:nvPicPr>
          <p:cNvPr id="6" name="Рисунок 5" descr="IMG_4343.JPG"/>
          <p:cNvPicPr>
            <a:picLocks noChangeAspect="1"/>
          </p:cNvPicPr>
          <p:nvPr/>
        </p:nvPicPr>
        <p:blipFill>
          <a:blip r:embed="rId4" cstate="email"/>
          <a:srcRect l="14062" t="6250" r="9375" b="28125"/>
          <a:stretch>
            <a:fillRect/>
          </a:stretch>
        </p:blipFill>
        <p:spPr>
          <a:xfrm rot="458241">
            <a:off x="4578805" y="1480926"/>
            <a:ext cx="294483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43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Людмила\ПРОЕКТ\ГОТОВЫЙ МАТЕРИАЛ\ФОТО ДЕТЕЙ\В ДЕТСКОМ САДУ\ГИГИЕНА\SAM_2115.JPG"/>
          <p:cNvPicPr>
            <a:picLocks noChangeAspect="1" noChangeArrowheads="1"/>
          </p:cNvPicPr>
          <p:nvPr/>
        </p:nvPicPr>
        <p:blipFill>
          <a:blip r:embed="rId2" cstate="email"/>
          <a:srcRect l="1540" t="10851"/>
          <a:stretch>
            <a:fillRect/>
          </a:stretch>
        </p:blipFill>
        <p:spPr bwMode="auto">
          <a:xfrm>
            <a:off x="1928794" y="1142984"/>
            <a:ext cx="5786478" cy="423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84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142852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47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3596" y="1000108"/>
            <a:ext cx="6991710" cy="46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512"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34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Elena</cp:lastModifiedBy>
  <cp:revision>69</cp:revision>
  <dcterms:modified xsi:type="dcterms:W3CDTF">2014-12-28T11:59:43Z</dcterms:modified>
</cp:coreProperties>
</file>