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C0828-BFF0-48A4-BAE6-82C6C59BE0F6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20114-91E7-4853-BB5F-739F29C8790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195787"/>
          </a:xfrm>
        </p:spPr>
        <p:txBody>
          <a:bodyPr>
            <a:noAutofit/>
          </a:bodyPr>
          <a:lstStyle/>
          <a:p>
            <a:r>
              <a:rPr lang="ru-RU" sz="7200" dirty="0" smtClean="0">
                <a:latin typeface="Comic Sans MS" pitchFamily="66" charset="0"/>
              </a:rPr>
              <a:t>Гимнастика для глаз</a:t>
            </a:r>
            <a:br>
              <a:rPr lang="ru-RU" sz="7200" dirty="0" smtClean="0">
                <a:latin typeface="Comic Sans MS" pitchFamily="66" charset="0"/>
              </a:rPr>
            </a:br>
            <a:r>
              <a:rPr lang="ru-RU" sz="7200" dirty="0" smtClean="0">
                <a:latin typeface="Comic Sans MS" pitchFamily="66" charset="0"/>
              </a:rPr>
              <a:t>«Рыбка»</a:t>
            </a:r>
            <a:endParaRPr lang="ru-RU" sz="7200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792088"/>
          </a:xfrm>
        </p:spPr>
        <p:txBody>
          <a:bodyPr>
            <a:normAutofit/>
          </a:bodyPr>
          <a:lstStyle/>
          <a:p>
            <a:r>
              <a:rPr lang="ru-RU" dirty="0" err="1" smtClean="0"/>
              <a:t>Мухлынина</a:t>
            </a:r>
            <a:r>
              <a:rPr lang="ru-RU" dirty="0" smtClean="0"/>
              <a:t> Мария Анатольевна</a:t>
            </a:r>
            <a:endParaRPr lang="ru-RU" dirty="0"/>
          </a:p>
        </p:txBody>
      </p:sp>
      <p:sp>
        <p:nvSpPr>
          <p:cNvPr id="1030" name="AutoShape 6" descr="Анимашки Животны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645024"/>
            <a:ext cx="3096344" cy="2322258"/>
          </a:xfrm>
          <a:prstGeom prst="rect">
            <a:avLst/>
          </a:prstGeom>
          <a:noFill/>
        </p:spPr>
      </p:pic>
    </p:spTree>
  </p:cSld>
  <p:clrMapOvr>
    <a:masterClrMapping/>
  </p:clrMapOvr>
  <p:transition advTm="190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797152"/>
            <a:ext cx="2520280" cy="18902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75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16 -0.53572 C 0.02604 -0.60069 0.08628 -0.69341 0.15798 -0.69341 C 0.26406 -0.69341 0.35052 -0.59676 0.35052 -0.47445 C 0.35052 -0.43468 0.34184 -0.39838 0.3243 -0.36624 C 0.32743 -0.36624 -0.00816 0.12 -0.00816 0.12439 C -0.00816 0.12 -0.34375 -0.36624 -0.34063 -0.36624 C -0.35816 -0.39838 -0.36615 -0.43468 -0.36615 -0.47445 C -0.36615 -0.59676 -0.28038 -0.69341 -0.17136 -0.69341 C -0.10243 -0.69341 -0.04236 -0.60069 -0.00816 -0.53572 Z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2520280" cy="18902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46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7037E-6 L 2.77556E-17 -0.33194 C 2.77556E-17 -0.48032 0.27639 -0.66273 0.50174 -0.66273 L 1.00417 -0.66273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2" y="-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2520280" cy="18902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39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7037E-6 L 2.77556E-17 -0.33194 C 2.77556E-17 -0.48032 0.27639 -0.66273 0.50174 -0.66273 L 1.00417 -0.66273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2" y="-3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2520280" cy="18902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40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87283E-6 L 1.13802 -0.011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9184622" y="2187739"/>
            <a:ext cx="2520280" cy="18902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40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1.39028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5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-1179512"/>
            <a:ext cx="2520280" cy="189021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69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03542 1.2585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6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сви-ва\грамоты\jivotniea-19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64704" y="4581128"/>
            <a:ext cx="2424269" cy="181820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460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087 -0.1459 C 0.15973 0.02474 0.18108 0.26381 0.25973 0.26011 C 0.37344 0.26011 0.38177 -0.53896 0.51754 -0.54127 C 0.63941 -0.54127 0.57431 0.15676 0.69184 0.15399 C 0.81459 0.15399 0.74861 -0.35214 0.87986 -0.35214 C 0.99723 -0.35214 0.93195 -0.01041 1.03664 -0.01041 C 1.1375 -0.01041 1.08507 -0.27145 1.17691 -0.27145 C 1.22917 -0.27145 1.23299 -0.20046 1.23768 -0.1459 " pathEditMode="relative" rAng="0" ptsTypes="fff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Гимнастика для глаз «Рыбка»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Гимнастика для глаз «Рыбка»</dc:title>
  <dc:creator>lenovo</dc:creator>
  <cp:lastModifiedBy>lenovo</cp:lastModifiedBy>
  <cp:revision>3</cp:revision>
  <dcterms:created xsi:type="dcterms:W3CDTF">2014-10-21T17:49:56Z</dcterms:created>
  <dcterms:modified xsi:type="dcterms:W3CDTF">2014-10-21T18:10:26Z</dcterms:modified>
</cp:coreProperties>
</file>