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D2D2B-27FD-49CC-90A5-A6F604CFE750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9630D-7E9B-495A-B3C3-75EBD7D832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сви-ва\грамоты\28769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772400" cy="2306687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  <a:latin typeface="Gabriola" pitchFamily="82" charset="0"/>
              </a:rPr>
              <a:t>Гимнастика для глаз</a:t>
            </a:r>
            <a:br>
              <a:rPr lang="ru-RU" sz="7200" b="1" dirty="0" smtClean="0">
                <a:solidFill>
                  <a:srgbClr val="C00000"/>
                </a:solidFill>
                <a:latin typeface="Gabriola" pitchFamily="82" charset="0"/>
              </a:rPr>
            </a:br>
            <a:r>
              <a:rPr lang="ru-RU" sz="7200" b="1" dirty="0" smtClean="0">
                <a:solidFill>
                  <a:srgbClr val="C00000"/>
                </a:solidFill>
                <a:latin typeface="Gabriola" pitchFamily="82" charset="0"/>
              </a:rPr>
              <a:t>«Осенний лист»</a:t>
            </a:r>
            <a:endParaRPr lang="ru-RU" sz="7200" b="1" dirty="0">
              <a:solidFill>
                <a:srgbClr val="C00000"/>
              </a:solidFill>
              <a:latin typeface="Gabriola" pitchFamily="82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763688" y="5157192"/>
            <a:ext cx="6552728" cy="48160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Мухлынина</a:t>
            </a:r>
            <a:r>
              <a:rPr lang="ru-RU" dirty="0" smtClean="0">
                <a:solidFill>
                  <a:schemeClr val="tx1"/>
                </a:solidFill>
              </a:rPr>
              <a:t> Мария Анатольевна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7" name="Picture 3" descr="D:\сви-ва\грамоты\64a6814aca2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988840"/>
            <a:ext cx="4139952" cy="4001953"/>
          </a:xfrm>
          <a:prstGeom prst="rect">
            <a:avLst/>
          </a:prstGeom>
          <a:noFill/>
        </p:spPr>
      </p:pic>
    </p:spTree>
  </p:cSld>
  <p:clrMapOvr>
    <a:masterClrMapping/>
  </p:clrMapOvr>
  <p:transition advTm="340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сви-ва\грамоты\287699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pic>
        <p:nvPicPr>
          <p:cNvPr id="3" name="Picture 3" descr="D:\сви-ва\грамоты\64a6814aca2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533699">
            <a:off x="-390956" y="-280348"/>
            <a:ext cx="4139952" cy="400195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74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816 -4.62428E-6 L 0.74132 0.61619 L -0.125 0.61619 L 0.30816 -4.62428E-6 Z " pathEditMode="relative" rAng="0" ptsTypes="FFFF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сви-ва\грамоты\287699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pic>
        <p:nvPicPr>
          <p:cNvPr id="3" name="Picture 3" descr="D:\сви-ва\грамоты\64a6814aca2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026968">
            <a:off x="-576575" y="-206481"/>
            <a:ext cx="4248472" cy="410685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74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0.25734 L 0.21736 0.14174 L 0.32813 -0.16647 L 0.43576 0.14174 L 0.73229 0.25734 L 0.43576 0.37272 L 0.32813 0.68139 L 0.21736 0.37272 L -0.07882 0.25734 Z " pathEditMode="relative" rAng="0" ptsTypes="FFFFFFFFF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сви-ва\грамоты\287699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pic>
        <p:nvPicPr>
          <p:cNvPr id="3" name="Picture 3" descr="D:\сви-ва\грамоты\64a6814aca2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473678">
            <a:off x="-580516" y="-196678"/>
            <a:ext cx="4139952" cy="400195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79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8832 L 0.2243 0.44809 C 0.27118 0.5704 0.34166 0.63977 0.41458 0.63977 C 0.49826 0.63977 0.56528 0.5704 0.61232 0.44809 L 0.83715 -0.08832 " pathEditMode="relative" rAng="0" ptsTypes="FffFF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9" y="3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сви-ва\грамоты\287699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pic>
        <p:nvPicPr>
          <p:cNvPr id="3" name="Picture 3" descr="D:\сви-ва\грамоты\64a6814aca2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473678">
            <a:off x="-580516" y="-196678"/>
            <a:ext cx="4139952" cy="400195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883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6 1.04046E-6 L -0.0566 0.31237 C -0.0566 0.45225 0.14705 0.62474 0.31354 0.62474 L 0.68368 0.62474 " pathEditMode="relative" rAng="0" ptsTypes="FfFF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" y="3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сви-ва\грамоты\287699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3558"/>
          </a:xfrm>
          <a:prstGeom prst="rect">
            <a:avLst/>
          </a:prstGeom>
          <a:noFill/>
        </p:spPr>
      </p:pic>
      <p:pic>
        <p:nvPicPr>
          <p:cNvPr id="3" name="Picture 3" descr="D:\сви-ва\грамоты\64a6814aca2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473678">
            <a:off x="-580516" y="-196678"/>
            <a:ext cx="4139952" cy="400195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78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13873E-6 C 0.01875 0.00809 0.03611 0.00925 0.05573 0.01087 C 0.12378 0.00902 0.19115 0.00486 0.25903 -2.13873E-6 C 0.31424 0.00069 0.36927 0.00093 0.42448 0.00208 C 0.45347 0.00278 0.48246 0.01087 0.51146 0.01295 C 0.53628 0.02174 0.56719 0.01896 0.5934 0.02382 C 0.60434 0.02913 0.59201 0.02335 0.6033 0.02821 C 0.6066 0.0296 0.61302 0.0326 0.61302 0.0326 C 0.62066 0.03931 0.61649 0.03653 0.62778 0.04139 C 0.62951 0.04208 0.63281 0.04347 0.63281 0.04347 C 0.63767 0.04786 0.64184 0.04994 0.64757 0.05226 C 0.65833 0.06197 0.66788 0.07353 0.67378 0.08948 C 0.67535 0.0978 0.6783 0.10312 0.68038 0.11121 C 0.67917 0.1348 0.68281 0.14335 0.67205 0.157 C 0.67153 0.15931 0.6717 0.16208 0.67049 0.1637 C 0.66771 0.1674 0.66337 0.16879 0.66059 0.17249 C 0.65903 0.17457 0.65781 0.17757 0.65573 0.17896 C 0.6526 0.18127 0.64913 0.18197 0.64583 0.18335 C 0.64219 0.18497 0.63993 0.19052 0.63611 0.19214 C 0.63437 0.19283 0.63281 0.19353 0.63108 0.19422 C 0.61892 0.20532 0.63437 0.19237 0.61962 0.20069 C 0.61788 0.20162 0.61649 0.20393 0.61476 0.20509 C 0.61163 0.20694 0.60486 0.20948 0.60486 0.20948 C 0.59392 0.21942 0.58142 0.22405 0.56875 0.22913 C 0.55677 0.23399 0.54479 0.23954 0.53281 0.24439 C 0.52934 0.24578 0.52066 0.25041 0.51632 0.25087 C 0.50156 0.25272 0.48681 0.25341 0.47205 0.25526 C 0.37187 0.25411 0.27413 0.25711 0.17535 0.24439 C 0.16267 0.23885 0.16649 0.24 0.14253 0.24 C 0.09774 0.24 0.05295 0.24162 0.00816 0.24231 C 0.00278 0.24278 -0.00278 0.24393 -0.00816 0.24439 C -0.02899 0.24601 -0.07049 0.24879 -0.07049 0.24879 C -0.08125 0.25041 -0.08802 0.24971 -0.0967 0.25757 C -0.09774 0.25965 -0.09861 0.2622 -0.1 0.26405 C -0.10139 0.2659 -0.10365 0.26636 -0.10486 0.26844 C -0.10868 0.27445 -0.11059 0.28254 -0.11476 0.28809 C -0.11632 0.29017 -0.11823 0.29226 -0.11962 0.29457 C -0.12205 0.29873 -0.12396 0.30335 -0.12622 0.30775 C -0.12726 0.30983 -0.12951 0.31422 -0.12951 0.31422 C -0.13177 0.32578 -0.1342 0.33734 -0.13611 0.34913 C -0.13576 0.36231 -0.14184 0.4333 -0.12292 0.44971 C -0.12031 0.46035 -0.11354 0.46752 -0.10816 0.47584 C -0.09358 0.4985 -0.07222 0.51145 -0.05087 0.51954 C -0.04462 0.52185 -0.03767 0.52439 -0.03125 0.52601 C -0.02413 0.52786 -0.0099 0.53041 -0.0099 0.53041 C 0.00712 0.53804 0.02656 0.54104 0.04427 0.54358 C 0.06476 0.55237 0.08854 0.5526 0.10972 0.55445 C 0.12708 0.55885 0.11719 0.55676 0.14757 0.55885 C 0.17101 0.56046 0.21806 0.56301 0.21806 0.56301 C 0.24896 0.5711 0.2816 0.56856 0.31302 0.57202 C 0.37795 0.57087 0.42101 0.57017 0.47865 0.56509 C 0.5092 0.56601 0.53993 0.5674 0.57049 0.5674 C 0.59115 0.5674 0.60746 0.56301 0.62621 0.56301 " pathEditMode="relative" ptsTypes="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</Words>
  <Application>Microsoft Office PowerPoint</Application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Гимнастика для глаз «Осенний лист»</vt:lpstr>
      <vt:lpstr>Слайд 2</vt:lpstr>
      <vt:lpstr>Слайд 3</vt:lpstr>
      <vt:lpstr>Слайд 4</vt:lpstr>
      <vt:lpstr>Слайд 5</vt:lpstr>
      <vt:lpstr>Слайд 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Гимнастика для глаз «Осенний лист»</dc:title>
  <dc:creator>lenovo</dc:creator>
  <cp:lastModifiedBy>lenovo</cp:lastModifiedBy>
  <cp:revision>2</cp:revision>
  <dcterms:created xsi:type="dcterms:W3CDTF">2014-10-21T17:32:13Z</dcterms:created>
  <dcterms:modified xsi:type="dcterms:W3CDTF">2014-10-21T17:48:48Z</dcterms:modified>
</cp:coreProperties>
</file>