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1C5E85-9947-4CEA-98B1-62A16DF90978}" type="datetimeFigureOut">
              <a:rPr lang="ru-RU" smtClean="0"/>
              <a:t>01.09.2014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91208D2-C0DC-4550-96CC-9BE259DD0C3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mpodarok.com/stihi.php?autor=26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Самое великое чудо на свете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0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484784"/>
            <a:ext cx="7772400" cy="4896544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solidFill>
                  <a:schemeClr val="tx1"/>
                </a:solidFill>
              </a:rPr>
              <a:t>Вот осень на дворе.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Птицы к югу полетели.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Значит, время детворе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Книжки складывать в портфели.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В первый раз заходят в класс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Первоклашки-новосёлы.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Оторвать не могут глаз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От просторной светлой школы.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Все за парты. Вот тетрадь.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Взяли в руки ручки смело...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Хватит бегать и играть,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Мы займёмся взрослым делом!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Пусть нас спросят у доски - 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Всем мы с гордостью ответим: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МЫ ТЕПЕРЬ УЧЕНИКИ,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А НЕ </a:t>
            </a:r>
            <a:r>
              <a:rPr lang="ru-RU" sz="1800" dirty="0" smtClean="0">
                <a:solidFill>
                  <a:schemeClr val="tx1"/>
                </a:solidFill>
              </a:rPr>
              <a:t>МАЛЕНЬКИЕ </a:t>
            </a:r>
            <a:r>
              <a:rPr lang="ru-RU" sz="1800" dirty="0">
                <a:solidFill>
                  <a:schemeClr val="tx1"/>
                </a:solidFill>
              </a:rPr>
              <a:t>ДЕТИ!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dirty="0" smtClean="0"/>
              <a:t>Автор</a:t>
            </a:r>
            <a:r>
              <a:rPr lang="ru-RU" sz="2700" dirty="0" smtClean="0"/>
              <a:t> </a:t>
            </a:r>
            <a:r>
              <a:rPr lang="ru-RU" dirty="0" smtClean="0"/>
              <a:t>©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© Источник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04665"/>
            <a:ext cx="6417734" cy="864096"/>
          </a:xfrm>
          <a:solidFill>
            <a:schemeClr val="accent5"/>
          </a:solidFill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hlinkClick r:id="rId2"/>
              </a:rPr>
              <a:t>Бокова </a:t>
            </a:r>
            <a:r>
              <a:rPr lang="ru-RU" dirty="0" smtClean="0">
                <a:solidFill>
                  <a:schemeClr val="tx1"/>
                </a:solidFill>
                <a:hlinkClick r:id="rId2"/>
              </a:rPr>
              <a:t>Татьяна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Первый раз в первый класс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9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556792"/>
            <a:ext cx="7772400" cy="4824536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tx1"/>
                </a:solidFill>
              </a:rPr>
              <a:t>Чему первым делом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Научится кошка?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— Хватать!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Чему первым делом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Научится птица?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— Летать!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Чему первым делом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Научится школьник?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— Читать!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 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Котёнок вырастет кошкой,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Такой же, как все на свете.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Птенец превратится в птицу,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Такую ж, как все на свете.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А дети читают,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А дети мечтают,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И даже их мамы и папы не знают,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Кем станут, кем вырастут дети.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04665"/>
            <a:ext cx="6417734" cy="1224136"/>
          </a:xfrm>
          <a:solidFill>
            <a:schemeClr val="accent4"/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В. Берестов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Кто чему научится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0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772816"/>
            <a:ext cx="7772400" cy="475252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Я к вам обращаюсь, товарищи, дети: 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Полезнее книги нет вещи на свете! 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Пусть книги друзьями заходят в дома, 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Читайте всю жизнь, набирайтесь ума!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04665"/>
            <a:ext cx="6417734" cy="1152128"/>
          </a:xfrm>
          <a:solidFill>
            <a:srgbClr val="FF0000"/>
          </a:solidFill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</a:rPr>
              <a:t>С.Михалков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Обращение к детям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17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chemeClr val="tx2"/>
                </a:solidFill>
              </a:rPr>
              <a:t>«Завтра поучусь, а сегодня погуляю»,- говорит…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>
                <a:solidFill>
                  <a:schemeClr val="tx2"/>
                </a:solidFill>
              </a:rPr>
              <a:t>«Завтра </a:t>
            </a:r>
            <a:r>
              <a:rPr lang="ru-RU" sz="3200" dirty="0" smtClean="0">
                <a:solidFill>
                  <a:schemeClr val="tx2"/>
                </a:solidFill>
              </a:rPr>
              <a:t>погуляю, </a:t>
            </a:r>
            <a:r>
              <a:rPr lang="ru-RU" sz="3200" dirty="0">
                <a:solidFill>
                  <a:schemeClr val="tx2"/>
                </a:solidFill>
              </a:rPr>
              <a:t>а сегодня </a:t>
            </a:r>
            <a:r>
              <a:rPr lang="ru-RU" sz="3200" dirty="0" smtClean="0">
                <a:solidFill>
                  <a:schemeClr val="tx2"/>
                </a:solidFill>
              </a:rPr>
              <a:t>поучусь»,- </a:t>
            </a:r>
            <a:r>
              <a:rPr lang="ru-RU" sz="3200" dirty="0">
                <a:solidFill>
                  <a:schemeClr val="tx2"/>
                </a:solidFill>
              </a:rPr>
              <a:t>говорит…</a:t>
            </a:r>
            <a:br>
              <a:rPr lang="ru-RU" sz="3200" dirty="0">
                <a:solidFill>
                  <a:schemeClr val="tx2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rgbClr val="FF0000"/>
                </a:solidFill>
              </a:rPr>
              <a:t>К. Ушинский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332657"/>
            <a:ext cx="6417734" cy="1080120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/>
                </a:solidFill>
              </a:rPr>
              <a:t>Ленивый и прилежный</a:t>
            </a:r>
            <a:endParaRPr lang="ru-RU" sz="28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38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</TotalTime>
  <Words>44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Самое великое чудо на свете</vt:lpstr>
      <vt:lpstr>Вот осень на дворе.  Птицы к югу полетели. Значит, время детворе Книжки складывать в портфели. В первый раз заходят в класс Первоклашки-новосёлы. Оторвать не могут глаз От просторной светлой школы. Все за парты. Вот тетрадь. Взяли в руки ручки смело... Хватит бегать и играть, Мы займёмся взрослым делом! Пусть нас спросят у доски -  Всем мы с гордостью ответим: МЫ ТЕПЕРЬ УЧЕНИКИ, А НЕ МАЛЕНЬКИЕ ДЕТИ! Автор © © Источник: </vt:lpstr>
      <vt:lpstr>Чему первым делом Научится кошка? — Хватать! Чему первым делом Научится птица? — Летать! Чему первым делом Научится школьник? — Читать!   Котёнок вырастет кошкой, Такой же, как все на свете. Птенец превратится в птицу, Такую ж, как все на свете. А дети читают, А дети мечтают, И даже их мамы и папы не знают, Кем станут, кем вырастут дети.</vt:lpstr>
      <vt:lpstr>Я к вам обращаюсь, товарищи, дети:  Полезнее книги нет вещи на свете!  Пусть книги друзьями заходят в дома,  Читайте всю жизнь, набирайтесь ума!</vt:lpstr>
      <vt:lpstr>«Завтра поучусь, а сегодня погуляю»,- говорит… «Завтра погуляю, а сегодня поучусь»,- говорит…  К. Ушинский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Самое великое чудо на свете</dc:title>
  <dc:creator>user</dc:creator>
  <cp:lastModifiedBy>user</cp:lastModifiedBy>
  <cp:revision>2</cp:revision>
  <dcterms:created xsi:type="dcterms:W3CDTF">2014-09-01T11:29:37Z</dcterms:created>
  <dcterms:modified xsi:type="dcterms:W3CDTF">2014-09-01T11:48:17Z</dcterms:modified>
</cp:coreProperties>
</file>