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92" r:id="rId4"/>
    <p:sldId id="261" r:id="rId5"/>
    <p:sldId id="286" r:id="rId6"/>
    <p:sldId id="287" r:id="rId7"/>
    <p:sldId id="264" r:id="rId8"/>
    <p:sldId id="289" r:id="rId9"/>
    <p:sldId id="290" r:id="rId10"/>
    <p:sldId id="291" r:id="rId11"/>
    <p:sldId id="263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C3300"/>
    <a:srgbClr val="003399"/>
    <a:srgbClr val="003366"/>
    <a:srgbClr val="0066FF"/>
    <a:srgbClr val="3399FF"/>
    <a:srgbClr val="0066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2710" autoAdjust="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AF88-A284-4D82-BB7B-A337E285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53FC-286E-4AA7-B229-0EB86357D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603F-B03C-44BD-93FF-4E8F9BD46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3525-A3EC-4F6C-B431-174E75494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F0C7-C040-4DAA-8D44-8F6B20D14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92CA-EE69-446E-A3A1-06CF97123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6576-00A8-40A8-B945-3B0523655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3FFF-B991-470D-B85F-45167F36F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CC90-37CB-4450-AFE7-CE64687BD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8648-2B38-45BE-80E4-3DB52576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A5F5-EE13-482B-9867-312851F2F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901F-0C11-4A25-A950-A83CD52DE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F423EBA-42BE-46D0-92A3-B5DD344A1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543" y="-571500"/>
            <a:ext cx="9906544" cy="74295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1619250" y="18446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 Black" pitchFamily="34" charset="0"/>
            </a:endParaRPr>
          </a:p>
        </p:txBody>
      </p:sp>
      <p:pic>
        <p:nvPicPr>
          <p:cNvPr id="2052" name="Picture 16" descr="C:\Documents and Settings\Admin\Рабочий стол\Урок чтения\Для презентации\0a11bff708414136bc779933ef5954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214313"/>
            <a:ext cx="3000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" descr="C:\Documents and Settings\Admin\Рабочий стол\Урок чтения\Для презентации\b45877a43c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357438"/>
            <a:ext cx="2928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 descr="C:\Documents and Settings\Admin\Рабочий стол\Урок чтения\Для презентации\31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285875"/>
            <a:ext cx="33575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123" name="Rectangle 14"/>
          <p:cNvSpPr>
            <a:spLocks noGrp="1" noChangeArrowheads="1"/>
          </p:cNvSpPr>
          <p:nvPr>
            <p:ph type="title"/>
          </p:nvPr>
        </p:nvSpPr>
        <p:spPr>
          <a:xfrm>
            <a:off x="857224" y="142852"/>
            <a:ext cx="7358062" cy="1643074"/>
          </a:xfrm>
          <a:noFill/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На чужом несчастье,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своё счастье не построишь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4071934" y="4986338"/>
            <a:ext cx="22320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521497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" y="-142895"/>
          <a:ext cx="9144001" cy="700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8"/>
                <a:gridCol w="64770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0064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4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b="0" baseline="0" dirty="0" smtClean="0"/>
                        <a:t> 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29">
                <a:tc grid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" y="3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8"/>
                <a:gridCol w="64770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9857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4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b="0" baseline="0" dirty="0" smtClean="0"/>
                        <a:t> 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5">
                <a:tc grid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" y="3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8"/>
                <a:gridCol w="64770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9857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4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b="0" baseline="0" dirty="0" smtClean="0"/>
                        <a:t> 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Ф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5">
                <a:tc grid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" y="3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8"/>
                <a:gridCol w="64770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9857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4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b="0" baseline="0" dirty="0" smtClean="0"/>
                        <a:t> 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Ф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5">
                <a:tc grid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" y="3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8"/>
                <a:gridCol w="64770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9857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4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b="0" baseline="0" dirty="0" smtClean="0"/>
                        <a:t> 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Ф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5">
                <a:tc grid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" y="3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8"/>
                <a:gridCol w="64770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9857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4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b="0" baseline="0" dirty="0" smtClean="0"/>
                        <a:t> 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Ф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5">
                <a:tc grid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" y="3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8"/>
                <a:gridCol w="64770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9857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4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/>
                        <a:t> 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b="0" baseline="0" dirty="0" smtClean="0"/>
                        <a:t> 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Ф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5">
                <a:tc grid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8" descr="Голубая тисненая бумага"/>
          <p:cNvSpPr>
            <a:spLocks noChangeArrowheads="1"/>
          </p:cNvSpPr>
          <p:nvPr/>
        </p:nvSpPr>
        <p:spPr bwMode="auto">
          <a:xfrm>
            <a:off x="1428750" y="0"/>
            <a:ext cx="5626100" cy="6715125"/>
          </a:xfrm>
          <a:prstGeom prst="verticalScroll">
            <a:avLst>
              <a:gd name="adj" fmla="val 959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rgbClr val="006699"/>
              </a:solidFill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484438" y="4652963"/>
            <a:ext cx="33115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6699"/>
              </a:solidFill>
              <a:latin typeface="Arial Unicode MS" pitchFamily="34" charset="-128"/>
            </a:endParaRPr>
          </a:p>
          <a:p>
            <a:pPr algn="ctr"/>
            <a:endParaRPr lang="ru-RU" sz="2000" b="1">
              <a:solidFill>
                <a:srgbClr val="006699"/>
              </a:solidFill>
              <a:latin typeface="Arial Unicode MS" pitchFamily="34" charset="-128"/>
            </a:endParaRPr>
          </a:p>
          <a:p>
            <a:pPr algn="ctr"/>
            <a:endParaRPr lang="ru-RU" sz="2000" b="1">
              <a:solidFill>
                <a:srgbClr val="006699"/>
              </a:solidFill>
              <a:latin typeface="Arial Unicode MS" pitchFamily="34" charset="-128"/>
            </a:endParaRPr>
          </a:p>
          <a:p>
            <a:pPr algn="ctr"/>
            <a:r>
              <a:rPr lang="ru-RU" sz="2000" b="1">
                <a:solidFill>
                  <a:srgbClr val="006699"/>
                </a:solidFill>
                <a:latin typeface="Arial Unicode MS" pitchFamily="34" charset="-128"/>
              </a:rPr>
              <a:t>Лев Николаевич </a:t>
            </a:r>
          </a:p>
          <a:p>
            <a:pPr algn="ctr"/>
            <a:r>
              <a:rPr lang="ru-RU" sz="2000" b="1">
                <a:solidFill>
                  <a:srgbClr val="006699"/>
                </a:solidFill>
                <a:latin typeface="Arial Unicode MS" pitchFamily="34" charset="-128"/>
              </a:rPr>
              <a:t>Толстой</a:t>
            </a:r>
          </a:p>
          <a:p>
            <a:pPr algn="ctr"/>
            <a:r>
              <a:rPr lang="ru-RU" sz="2000" b="1">
                <a:solidFill>
                  <a:srgbClr val="006699"/>
                </a:solidFill>
                <a:latin typeface="Arial Unicode MS" pitchFamily="34" charset="-128"/>
              </a:rPr>
              <a:t>(1828-1910)</a:t>
            </a:r>
          </a:p>
          <a:p>
            <a:pPr>
              <a:spcBef>
                <a:spcPct val="50000"/>
              </a:spcBef>
            </a:pPr>
            <a:endParaRPr lang="ru-RU" sz="2000">
              <a:latin typeface="Arial Unicode MS" pitchFamily="34" charset="-128"/>
            </a:endParaRPr>
          </a:p>
        </p:txBody>
      </p:sp>
      <p:pic>
        <p:nvPicPr>
          <p:cNvPr id="3077" name="Picture 18" descr="C:\Documents and Settings\Admin\Рабочий стол\Урок чтения\Для презентации\3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642938"/>
            <a:ext cx="3786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 работы.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Что </a:t>
            </a:r>
            <a:r>
              <a:rPr lang="ru-RU" dirty="0"/>
              <a:t>мы знаем о личности писателя и о его творчестве.</a:t>
            </a:r>
          </a:p>
          <a:p>
            <a:pPr lvl="0"/>
            <a:r>
              <a:rPr lang="ru-RU" dirty="0"/>
              <a:t>Чему можно научиться, читая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Л</a:t>
            </a:r>
            <a:r>
              <a:rPr lang="ru-RU" dirty="0"/>
              <a:t>. Н. Толстого.</a:t>
            </a:r>
          </a:p>
          <a:p>
            <a:r>
              <a:rPr lang="ru-RU" dirty="0"/>
              <a:t>Литературное наследие как произведение искусства. </a:t>
            </a:r>
          </a:p>
        </p:txBody>
      </p:sp>
    </p:spTree>
    <p:extLst>
      <p:ext uri="{BB962C8B-B14F-4D97-AF65-F5344CB8AC3E}">
        <p14:creationId xmlns:p14="http://schemas.microsoft.com/office/powerpoint/2010/main" val="80490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3075" name="AutoShape 8" descr="Голубая тисненая бумага"/>
          <p:cNvSpPr>
            <a:spLocks noChangeArrowheads="1"/>
          </p:cNvSpPr>
          <p:nvPr/>
        </p:nvSpPr>
        <p:spPr bwMode="auto">
          <a:xfrm>
            <a:off x="1428750" y="0"/>
            <a:ext cx="5626100" cy="6715125"/>
          </a:xfrm>
          <a:prstGeom prst="verticalScroll">
            <a:avLst>
              <a:gd name="adj" fmla="val 959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rgbClr val="006699"/>
              </a:solidFill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484438" y="4652963"/>
            <a:ext cx="33115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6699"/>
              </a:solidFill>
              <a:latin typeface="Arial Unicode MS" pitchFamily="34" charset="-128"/>
            </a:endParaRPr>
          </a:p>
          <a:p>
            <a:pPr algn="ctr"/>
            <a:endParaRPr lang="ru-RU" sz="2000" b="1">
              <a:solidFill>
                <a:srgbClr val="006699"/>
              </a:solidFill>
              <a:latin typeface="Arial Unicode MS" pitchFamily="34" charset="-128"/>
            </a:endParaRPr>
          </a:p>
          <a:p>
            <a:pPr algn="ctr"/>
            <a:endParaRPr lang="ru-RU" sz="2000" b="1">
              <a:solidFill>
                <a:srgbClr val="006699"/>
              </a:solidFill>
              <a:latin typeface="Arial Unicode MS" pitchFamily="34" charset="-128"/>
            </a:endParaRPr>
          </a:p>
          <a:p>
            <a:pPr algn="ctr"/>
            <a:r>
              <a:rPr lang="ru-RU" sz="2000" b="1">
                <a:solidFill>
                  <a:srgbClr val="006699"/>
                </a:solidFill>
                <a:latin typeface="Arial Unicode MS" pitchFamily="34" charset="-128"/>
              </a:rPr>
              <a:t>Лев Николаевич </a:t>
            </a:r>
          </a:p>
          <a:p>
            <a:pPr algn="ctr"/>
            <a:r>
              <a:rPr lang="ru-RU" sz="2000" b="1">
                <a:solidFill>
                  <a:srgbClr val="006699"/>
                </a:solidFill>
                <a:latin typeface="Arial Unicode MS" pitchFamily="34" charset="-128"/>
              </a:rPr>
              <a:t>Толстой</a:t>
            </a:r>
          </a:p>
          <a:p>
            <a:pPr algn="ctr"/>
            <a:r>
              <a:rPr lang="ru-RU" sz="2000" b="1">
                <a:solidFill>
                  <a:srgbClr val="006699"/>
                </a:solidFill>
                <a:latin typeface="Arial Unicode MS" pitchFamily="34" charset="-128"/>
              </a:rPr>
              <a:t>(1828-1910)</a:t>
            </a:r>
          </a:p>
          <a:p>
            <a:pPr>
              <a:spcBef>
                <a:spcPct val="50000"/>
              </a:spcBef>
            </a:pPr>
            <a:endParaRPr lang="ru-RU" sz="2000">
              <a:latin typeface="Arial Unicode MS" pitchFamily="34" charset="-128"/>
            </a:endParaRPr>
          </a:p>
        </p:txBody>
      </p:sp>
      <p:pic>
        <p:nvPicPr>
          <p:cNvPr id="3077" name="Picture 18" descr="C:\Documents and Settings\Admin\Рабочий стол\Урок чтения\Для презентации\31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642938"/>
            <a:ext cx="3786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1285875"/>
            <a:ext cx="135731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ГРАФ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2500313"/>
            <a:ext cx="13573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1600" b="1" dirty="0"/>
              <a:t>ОФИЦЕР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3786188"/>
            <a:ext cx="13573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ФИЛОСОФ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4929188"/>
            <a:ext cx="1357312" cy="500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УЧИТЕЛЬ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58000" y="857250"/>
            <a:ext cx="1785938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ОБРАЗОВАННЫЙ ЧЕЛОВЕК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58000" y="1857375"/>
            <a:ext cx="1785938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РУССКИЙ ПИСАТЕЛЬ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00" y="2857500"/>
            <a:ext cx="1857375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ДЕТСКИЙ ПИСАТЕЛЬ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29438" y="3857625"/>
            <a:ext cx="1785937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ПРОСВЕТИТЕЛЬ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4929188"/>
            <a:ext cx="2000250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 ЧЕЛОВЕК ВЫСОКОЙ НРАВСТВЕННОСТИ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4941888"/>
            <a:ext cx="3106738" cy="15113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000" b="1" smtClean="0">
              <a:latin typeface="Times New Roman" pitchFamily="18" charset="0"/>
            </a:endParaRPr>
          </a:p>
        </p:txBody>
      </p:sp>
      <p:pic>
        <p:nvPicPr>
          <p:cNvPr id="13316" name="Picture 4" descr="yasnayapolyan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678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Rectangl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20713"/>
            <a:ext cx="8315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4339" name="Picture 4" descr="untitl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11755873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766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amovniki_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076825" y="3357563"/>
            <a:ext cx="3671888" cy="3095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123" name="Rectangle 1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7358062" cy="928688"/>
          </a:xfrm>
          <a:noFill/>
        </p:spPr>
        <p:txBody>
          <a:bodyPr/>
          <a:lstStyle/>
          <a:p>
            <a:pPr eaLnBrk="1" hangingPunct="1"/>
            <a:endParaRPr lang="ru-RU" sz="2000" b="1" smtClean="0">
              <a:latin typeface="Times New Roman" pitchFamily="18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4140200" y="4986338"/>
            <a:ext cx="22320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125" name="Picture 18" descr="C:\Documents and Settings\Admin\Рабочий стол\Урок чтения\Для презентации\30d86772a80ffe0c402b7680a74151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835818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123" name="Rectangle 14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7358062" cy="5572142"/>
          </a:xfrm>
          <a:noFill/>
        </p:spPr>
        <p:txBody>
          <a:bodyPr/>
          <a:lstStyle/>
          <a:p>
            <a:pPr algn="l"/>
            <a:r>
              <a:rPr lang="ru-RU" sz="3200" dirty="0" smtClean="0"/>
              <a:t>не сули                                 </a:t>
            </a:r>
            <a:r>
              <a:rPr lang="ru-RU" sz="3200" dirty="0" smtClean="0">
                <a:solidFill>
                  <a:schemeClr val="accent2"/>
                </a:solidFill>
              </a:rPr>
              <a:t>вспомнить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/>
              <a:t>                           </a:t>
            </a:r>
            <a:br>
              <a:rPr lang="ru-RU" sz="3200" dirty="0" smtClean="0"/>
            </a:br>
            <a:r>
              <a:rPr lang="ru-RU" sz="3200" dirty="0" smtClean="0"/>
              <a:t>побежал без оглядки          </a:t>
            </a:r>
            <a:r>
              <a:rPr lang="ru-RU" sz="3200" dirty="0" smtClean="0">
                <a:solidFill>
                  <a:schemeClr val="accent2"/>
                </a:solidFill>
              </a:rPr>
              <a:t>не обещай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</a:t>
            </a:r>
            <a:br>
              <a:rPr lang="ru-RU" sz="3200" dirty="0" smtClean="0"/>
            </a:br>
            <a:r>
              <a:rPr lang="ru-RU" sz="3200" dirty="0" smtClean="0"/>
              <a:t>помянуть                         </a:t>
            </a:r>
            <a:r>
              <a:rPr lang="ru-RU" sz="3200" dirty="0" smtClean="0">
                <a:solidFill>
                  <a:schemeClr val="accent2"/>
                </a:solidFill>
              </a:rPr>
              <a:t>очень быстро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</a:t>
            </a:r>
            <a:br>
              <a:rPr lang="ru-RU" sz="3200" dirty="0" smtClean="0"/>
            </a:br>
            <a:r>
              <a:rPr lang="ru-RU" sz="3200" dirty="0" smtClean="0"/>
              <a:t>не тужу               </a:t>
            </a:r>
            <a:r>
              <a:rPr lang="ru-RU" sz="3200" dirty="0" smtClean="0">
                <a:solidFill>
                  <a:schemeClr val="accent2"/>
                </a:solidFill>
              </a:rPr>
              <a:t>написано ради шутки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</a:t>
            </a:r>
            <a:br>
              <a:rPr lang="ru-RU" sz="3200" dirty="0" smtClean="0"/>
            </a:br>
            <a:r>
              <a:rPr lang="ru-RU" sz="3200" dirty="0" smtClean="0"/>
              <a:t>написано на смех           </a:t>
            </a:r>
            <a:r>
              <a:rPr lang="ru-RU" sz="3200" dirty="0" smtClean="0">
                <a:solidFill>
                  <a:schemeClr val="accent2"/>
                </a:solidFill>
              </a:rPr>
              <a:t>не огорчаюсь</a:t>
            </a:r>
            <a:r>
              <a:rPr lang="ru-RU" sz="3200" dirty="0" smtClean="0"/>
              <a:t>                       </a:t>
            </a:r>
            <a:br>
              <a:rPr lang="ru-RU" sz="3200" dirty="0" smtClean="0"/>
            </a:br>
            <a:endParaRPr lang="ru-RU" sz="3200" b="1" dirty="0" smtClean="0">
              <a:latin typeface="Times New Roman" pitchFamily="18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4071934" y="4986338"/>
            <a:ext cx="22320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555776" y="1196752"/>
            <a:ext cx="3312368" cy="792088"/>
          </a:xfrm>
          <a:prstGeom prst="straightConnector1">
            <a:avLst/>
          </a:prstGeom>
          <a:ln cmpd="thinThick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4048" y="2060848"/>
            <a:ext cx="5040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771800" y="1340768"/>
            <a:ext cx="3240360" cy="17281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4005064"/>
            <a:ext cx="3096344" cy="9812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91980" y="4221088"/>
            <a:ext cx="1476164" cy="76525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60032" y="2204864"/>
            <a:ext cx="648072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123" name="Rectangle 14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7358062" cy="5572142"/>
          </a:xfrm>
          <a:noFill/>
        </p:spPr>
        <p:txBody>
          <a:bodyPr/>
          <a:lstStyle/>
          <a:p>
            <a:endParaRPr lang="ru-RU" sz="1400" b="1" dirty="0" smtClean="0">
              <a:latin typeface="Times New Roman" pitchFamily="18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4071934" y="4986338"/>
            <a:ext cx="22320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0364" y="2"/>
          <a:ext cx="6572296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9225"/>
                <a:gridCol w="3323071"/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Старший</a:t>
                      </a:r>
                      <a:r>
                        <a:rPr lang="ru-RU" baseline="0" dirty="0" smtClean="0">
                          <a:solidFill>
                            <a:schemeClr val="accent2"/>
                          </a:solidFill>
                        </a:rPr>
                        <a:t> брат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Младший брат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2.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2.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3.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3.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4.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4.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5.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5.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59" y="1142985"/>
            <a:ext cx="3429023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379</Words>
  <Application>Microsoft Office PowerPoint</Application>
  <PresentationFormat>Экран (4:3)</PresentationFormat>
  <Paragraphs>262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Презентация PowerPoint</vt:lpstr>
      <vt:lpstr>План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не сули                                 вспомнить                             побежал без оглядки          не обещай                   помянуть                         очень быстро                        не тужу               написано ради шутки                                         написано на смех           не огорчаюсь                        </vt:lpstr>
      <vt:lpstr>Презентация PowerPoint</vt:lpstr>
      <vt:lpstr>На чужом несчастье,  своё счастье не построишь.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58</cp:revision>
  <dcterms:created xsi:type="dcterms:W3CDTF">2010-01-31T16:01:10Z</dcterms:created>
  <dcterms:modified xsi:type="dcterms:W3CDTF">2014-04-23T04:45:53Z</dcterms:modified>
</cp:coreProperties>
</file>