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1" r:id="rId5"/>
    <p:sldId id="276" r:id="rId6"/>
    <p:sldId id="277" r:id="rId7"/>
    <p:sldId id="278" r:id="rId8"/>
    <p:sldId id="279" r:id="rId9"/>
    <p:sldId id="280" r:id="rId10"/>
    <p:sldId id="260" r:id="rId11"/>
    <p:sldId id="274" r:id="rId12"/>
    <p:sldId id="262" r:id="rId13"/>
    <p:sldId id="275" r:id="rId14"/>
    <p:sldId id="282" r:id="rId15"/>
    <p:sldId id="267" r:id="rId16"/>
    <p:sldId id="268" r:id="rId17"/>
    <p:sldId id="269" r:id="rId18"/>
    <p:sldId id="270" r:id="rId19"/>
    <p:sldId id="271" r:id="rId20"/>
    <p:sldId id="28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05" autoAdjust="0"/>
  </p:normalViewPr>
  <p:slideViewPr>
    <p:cSldViewPr>
      <p:cViewPr varScale="1">
        <p:scale>
          <a:sx n="64" d="100"/>
          <a:sy n="64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CDD6-1BF7-4A97-8734-1996A06B3CA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FA7BF2-B15A-4E5C-9F0B-7227A2DBF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CDD6-1BF7-4A97-8734-1996A06B3CA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BF2-B15A-4E5C-9F0B-7227A2DBF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CDD6-1BF7-4A97-8734-1996A06B3CA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BF2-B15A-4E5C-9F0B-7227A2DBF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E5CDD6-1BF7-4A97-8734-1996A06B3CA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CFA7BF2-B15A-4E5C-9F0B-7227A2DBF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CDD6-1BF7-4A97-8734-1996A06B3CA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BF2-B15A-4E5C-9F0B-7227A2DBF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CDD6-1BF7-4A97-8734-1996A06B3CA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BF2-B15A-4E5C-9F0B-7227A2DBF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BF2-B15A-4E5C-9F0B-7227A2DBF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CDD6-1BF7-4A97-8734-1996A06B3CA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CDD6-1BF7-4A97-8734-1996A06B3CA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BF2-B15A-4E5C-9F0B-7227A2DBF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CDD6-1BF7-4A97-8734-1996A06B3CA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7BF2-B15A-4E5C-9F0B-7227A2DBF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E5CDD6-1BF7-4A97-8734-1996A06B3CA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CFA7BF2-B15A-4E5C-9F0B-7227A2DBF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CDD6-1BF7-4A97-8734-1996A06B3CA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FA7BF2-B15A-4E5C-9F0B-7227A2DBF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E5CDD6-1BF7-4A97-8734-1996A06B3CA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CFA7BF2-B15A-4E5C-9F0B-7227A2DBF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8305800" cy="33575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4286280"/>
          </a:xfrm>
        </p:spPr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Garamond" pitchFamily="18" charset="0"/>
              </a:rPr>
              <a:t>Волшебный мир сказок Вильгельма </a:t>
            </a:r>
            <a:r>
              <a:rPr lang="ru-RU" sz="7200" i="1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Garamond" pitchFamily="18" charset="0"/>
              </a:rPr>
              <a:t>Гауфа</a:t>
            </a:r>
            <a:r>
              <a:rPr lang="ru-RU" sz="7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ru-RU" sz="7200" dirty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endParaRPr lang="ru-RU" sz="72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auf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"/>
            <a:ext cx="607223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gauf3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3138" b="23138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72264" y="214290"/>
            <a:ext cx="2357454" cy="6072230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/>
              <a:t>Звали писателя так - Вильгельм </a:t>
            </a:r>
            <a:r>
              <a:rPr lang="ru-RU" sz="6400" dirty="0" err="1" smtClean="0"/>
              <a:t>Гауф</a:t>
            </a:r>
            <a:r>
              <a:rPr lang="ru-RU" sz="6400" dirty="0" smtClean="0"/>
              <a:t>. Он родился 29 ноября 1802 года в городе </a:t>
            </a:r>
            <a:r>
              <a:rPr lang="ru-RU" sz="6400" dirty="0" err="1" smtClean="0"/>
              <a:t>Штутгардт</a:t>
            </a:r>
            <a:r>
              <a:rPr lang="ru-RU" sz="6400" dirty="0" smtClean="0"/>
              <a:t> (это Германия). Сочинять мальчик начал еще в раннем детстве. Слушателями Вильгельма тогда были его младшие сестры. Им мальчик рассказывал чудесные истории о маленьких гномах ростом в три ступени, одетых в красные чулки и остроконечные шапочки, о злых великанах и странных феях, хранящих бесценные сокровища…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auf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392971" cy="709300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4059936" cy="58579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i="1" dirty="0" smtClean="0"/>
              <a:t>В этих сказках все герои были добрыми и находчивыми. Если же им не удавалось справиться со злом, на помощь приходили благородные разбойники, чудесные гусыни и добрые феи! В сказке все очень легко решалось. Но в жизни все складывалось совсем не так удачно…</a:t>
            </a:r>
          </a:p>
          <a:p>
            <a:endParaRPr lang="ru-RU" dirty="0"/>
          </a:p>
        </p:txBody>
      </p:sp>
      <p:pic>
        <p:nvPicPr>
          <p:cNvPr id="5" name="Содержимое 3" descr="gauf6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571612"/>
            <a:ext cx="4506330" cy="435771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38" y="642918"/>
            <a:ext cx="4059936" cy="550069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i="1" dirty="0" smtClean="0"/>
              <a:t>Когда Вильгельму было всего лишь семь лет, его папа умер. И семья переехала в поместье деда, которое располагалось в городе Тюбинген. Тут, в огромной библиотеке дедушки, Вильгельм и получил свое первое образование.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Содержимое 3" descr="gauf5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7158" y="571480"/>
            <a:ext cx="4357718" cy="542928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0034" y="214290"/>
            <a:ext cx="8229600" cy="571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4059936" cy="614366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i="1" dirty="0" smtClean="0"/>
              <a:t>В 1818 году мальчика отправили учиться в монастырскую школу. После ее окончания </a:t>
            </a:r>
            <a:r>
              <a:rPr lang="ru-RU" i="1" dirty="0" err="1" smtClean="0"/>
              <a:t>Гауф</a:t>
            </a:r>
            <a:r>
              <a:rPr lang="ru-RU" i="1" dirty="0" smtClean="0"/>
              <a:t> должен был стать священником. Но вместо этого он устроился работать гувернером в семью генерала барона Эрнста </a:t>
            </a:r>
            <a:r>
              <a:rPr lang="ru-RU" i="1" dirty="0" err="1" smtClean="0"/>
              <a:t>Югена</a:t>
            </a:r>
            <a:r>
              <a:rPr lang="ru-RU" i="1" dirty="0" smtClean="0"/>
              <a:t> фон </a:t>
            </a:r>
            <a:r>
              <a:rPr lang="ru-RU" i="1" dirty="0" err="1" smtClean="0"/>
              <a:t>Хёгель</a:t>
            </a:r>
            <a:r>
              <a:rPr lang="ru-RU" i="1" dirty="0" smtClean="0"/>
              <a:t> и стал воспитывать его детей. С этой семьей Вильгельм </a:t>
            </a:r>
            <a:r>
              <a:rPr lang="ru-RU" i="1" dirty="0" err="1" smtClean="0"/>
              <a:t>Гауф</a:t>
            </a:r>
            <a:r>
              <a:rPr lang="ru-RU" i="1" dirty="0" smtClean="0"/>
              <a:t> много путешествовал. Он побывал во Франции, познакомился с северной и центральной частями Германии… Именно для своих воспитанников </a:t>
            </a:r>
            <a:r>
              <a:rPr lang="ru-RU" i="1" dirty="0" err="1" smtClean="0"/>
              <a:t>Гауф</a:t>
            </a:r>
            <a:r>
              <a:rPr lang="ru-RU" i="1" dirty="0" smtClean="0"/>
              <a:t> и стал писал сказки.</a:t>
            </a:r>
          </a:p>
          <a:p>
            <a:endParaRPr lang="ru-RU" dirty="0"/>
          </a:p>
        </p:txBody>
      </p:sp>
      <p:pic>
        <p:nvPicPr>
          <p:cNvPr id="5" name="Содержимое 4" descr="gauf7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856" y="1214422"/>
            <a:ext cx="3209925" cy="464347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4059936" cy="578647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i="1" dirty="0" smtClean="0"/>
              <a:t>Когда сказок набралось много, писатель издал сборник, который он назвал так – «Альманах на 1826 год». В этом сборнике читатели встретились с прекрасными принцессами, мудрыми калифами и благородными принцами. Эти сказки сразу же понравились людям и стали очень популярными! Но самыми лучшими были признаны две из них - «Маленький Мук» и «Калиф Аист». </a:t>
            </a:r>
          </a:p>
          <a:p>
            <a:endParaRPr lang="ru-RU" dirty="0"/>
          </a:p>
        </p:txBody>
      </p:sp>
      <p:pic>
        <p:nvPicPr>
          <p:cNvPr id="5" name="Содержимое 4" descr="gauf10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06219" y="2447925"/>
            <a:ext cx="2743200" cy="27241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i="1" dirty="0" smtClean="0"/>
              <a:t>Второй сборник писателя – «Александрийский шейх и его невольники» - был напечатан в 1827 году. В этом сборнике читатели сразу же выделили сказку про мальчика </a:t>
            </a:r>
            <a:r>
              <a:rPr lang="ru-RU" i="1" dirty="0" err="1" smtClean="0"/>
              <a:t>Якоба</a:t>
            </a:r>
            <a:r>
              <a:rPr lang="ru-RU" i="1" dirty="0" smtClean="0"/>
              <a:t>, который неожиданно превратился в носатого уродца, карлика Носа. Я вам сейчас не буду пересказывать эту сказку. Вы сами ее прочитали, верно?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Содержимое 4" descr="gauf8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68044" y="1500174"/>
            <a:ext cx="4019550" cy="450059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4059936" cy="61436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Следующий цикл сказок, который собирался напечатать Вильгельм </a:t>
            </a:r>
            <a:r>
              <a:rPr lang="ru-RU" i="1" dirty="0" err="1" smtClean="0"/>
              <a:t>Гауф</a:t>
            </a:r>
            <a:r>
              <a:rPr lang="ru-RU" i="1" dirty="0" smtClean="0"/>
              <a:t>, носил такое название – «Харчевня в </a:t>
            </a:r>
            <a:r>
              <a:rPr lang="ru-RU" i="1" dirty="0" err="1" smtClean="0"/>
              <a:t>Шпессарте</a:t>
            </a:r>
            <a:r>
              <a:rPr lang="ru-RU" i="1" dirty="0" smtClean="0"/>
              <a:t>». Но писатель не успел это осуществить. Дело в том, что 18 ноября 1827 года он умер… Сказки вскоре, правда, были напечатаны – в следующем, 1828, году. </a:t>
            </a:r>
          </a:p>
          <a:p>
            <a:endParaRPr lang="ru-RU" dirty="0"/>
          </a:p>
        </p:txBody>
      </p:sp>
      <p:pic>
        <p:nvPicPr>
          <p:cNvPr id="5" name="Содержимое 4" descr="gauf9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82394" y="2390775"/>
            <a:ext cx="2990850" cy="28384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59936" cy="5595958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Вот такая история.    Но вы не расстраивайтесь! Ведь, несмотря на то, что сам писатель умер, сказки Вильгельма </a:t>
            </a:r>
            <a:r>
              <a:rPr lang="ru-RU" i="1" dirty="0" err="1" smtClean="0"/>
              <a:t>Гауфа</a:t>
            </a:r>
            <a:r>
              <a:rPr lang="ru-RU" i="1" dirty="0" smtClean="0"/>
              <a:t> продолжают жить и до сих пор!</a:t>
            </a:r>
            <a:endParaRPr lang="ru-RU" dirty="0"/>
          </a:p>
        </p:txBody>
      </p:sp>
      <p:pic>
        <p:nvPicPr>
          <p:cNvPr id="5" name="Содержимое 4" descr="44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43042" y="4143380"/>
            <a:ext cx="2000264" cy="2286004"/>
          </a:xfrm>
        </p:spPr>
      </p:pic>
      <p:pic>
        <p:nvPicPr>
          <p:cNvPr id="6" name="Содержимое 5" descr="2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142984"/>
            <a:ext cx="3857652" cy="464347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sz="4000" i="1" dirty="0" smtClean="0"/>
              <a:t>Вы никогда не пробовали представить себе настоящего сказочника? Нет? Тогда попытайтесь сейчас это сделать. Уверена, что у вас получился старичок почтенного возраста, может быть, чем-то похожий на дедушку Мороза (или Санта Клауса). Например, такой, как на этом рисунке.</a:t>
            </a:r>
          </a:p>
          <a:p>
            <a:pPr algn="ctr">
              <a:buNone/>
            </a:pPr>
            <a:r>
              <a:rPr lang="ru-RU" sz="4000" i="1" dirty="0" smtClean="0"/>
              <a:t> Я не ошиблась?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929066"/>
            <a:ext cx="8229600" cy="1219200"/>
          </a:xfrm>
        </p:spPr>
        <p:txBody>
          <a:bodyPr>
            <a:noAutofit/>
          </a:bodyPr>
          <a:lstStyle/>
          <a:p>
            <a:endParaRPr lang="ru-RU" sz="3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ec18fbbd359a0a6b15f7db89f9dbe40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86050" y="1500174"/>
            <a:ext cx="6153179" cy="5119649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v24.jpg"/>
          <p:cNvPicPr>
            <a:picLocks noGrp="1" noChangeAspect="1"/>
          </p:cNvPicPr>
          <p:nvPr>
            <p:ph idx="1"/>
          </p:nvPr>
        </p:nvPicPr>
        <p:blipFill>
          <a:blip r:embed="rId2"/>
          <a:srcRect l="43333"/>
          <a:stretch>
            <a:fillRect/>
          </a:stretch>
        </p:blipFill>
        <p:spPr>
          <a:xfrm>
            <a:off x="2071670" y="500042"/>
            <a:ext cx="5357850" cy="596856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4059936" cy="607223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2800" i="1" dirty="0" smtClean="0"/>
          </a:p>
          <a:p>
            <a:pPr algn="ctr">
              <a:buNone/>
            </a:pPr>
            <a:r>
              <a:rPr lang="ru-RU" sz="3600" dirty="0" smtClean="0"/>
              <a:t>Но знаете, писатель, о котором я вам сейчас расскажу, таким никогда не был. 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i="1" dirty="0" smtClean="0"/>
              <a:t>В доме </a:t>
            </a:r>
            <a:r>
              <a:rPr lang="ru-RU" sz="3600" b="1" i="1" dirty="0" smtClean="0"/>
              <a:t>у нас хранилась старинная </a:t>
            </a:r>
            <a:r>
              <a:rPr lang="ru-RU" sz="3600" i="1" dirty="0" smtClean="0"/>
              <a:t>книга: «Сказки Вильгельма </a:t>
            </a:r>
            <a:r>
              <a:rPr lang="ru-RU" sz="3600" i="1" dirty="0" err="1" smtClean="0"/>
              <a:t>Гауфа</a:t>
            </a:r>
            <a:r>
              <a:rPr lang="ru-RU" sz="3600" i="1" dirty="0" smtClean="0"/>
              <a:t>. </a:t>
            </a:r>
            <a:endParaRPr lang="ru-RU" sz="3600" i="1" dirty="0"/>
          </a:p>
        </p:txBody>
      </p:sp>
      <p:pic>
        <p:nvPicPr>
          <p:cNvPr id="5" name="Содержимое 4" descr="images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357166"/>
            <a:ext cx="3704305" cy="609622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i="1" dirty="0" smtClean="0"/>
              <a:t>В детстве я подолгу рассматривала изумительные картинки: уродливая ведьма уводит с базара мальчика </a:t>
            </a:r>
            <a:r>
              <a:rPr lang="ru-RU" sz="2800" i="1" dirty="0" err="1" smtClean="0"/>
              <a:t>Якоба</a:t>
            </a:r>
            <a:r>
              <a:rPr lang="ru-RU" sz="2800" i="1" dirty="0" smtClean="0"/>
              <a:t>, чтобы превратить его в карлика с длинным носом, </a:t>
            </a:r>
            <a:endParaRPr lang="ru-RU" i="1" dirty="0"/>
          </a:p>
        </p:txBody>
      </p:sp>
      <p:pic>
        <p:nvPicPr>
          <p:cNvPr id="5" name="Содержимое 4" descr="agr_03_de_05-0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71302" y="1071547"/>
            <a:ext cx="3901225" cy="532431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000" i="1" dirty="0" smtClean="0"/>
              <a:t>несется по волнам корабль привидений, разбойники нападают на идущий по пустыне богатый караван,</a:t>
            </a:r>
            <a:endParaRPr lang="ru-RU" sz="3000" i="1" dirty="0"/>
          </a:p>
        </p:txBody>
      </p:sp>
      <p:pic>
        <p:nvPicPr>
          <p:cNvPr id="5" name="Содержимое 4" descr="agr_03_de_05-0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714356"/>
            <a:ext cx="3876781" cy="526657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i="1" dirty="0" smtClean="0"/>
              <a:t>бежит в своих волшебных туфлях Маленький Мук,</a:t>
            </a:r>
            <a:endParaRPr lang="ru-RU" sz="3600" i="1" dirty="0"/>
          </a:p>
        </p:txBody>
      </p:sp>
      <p:pic>
        <p:nvPicPr>
          <p:cNvPr id="7" name="Содержимое 6" descr="default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06350" y="1142984"/>
            <a:ext cx="3894740" cy="501447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i="1" dirty="0" smtClean="0"/>
              <a:t>александрийский шейх сидит в окружении важных старейшин... </a:t>
            </a:r>
          </a:p>
          <a:p>
            <a:pPr algn="ctr">
              <a:buNone/>
            </a:pPr>
            <a:endParaRPr lang="ru-RU" sz="2400" i="1" dirty="0" smtClean="0"/>
          </a:p>
          <a:p>
            <a:pPr algn="ctr">
              <a:buNone/>
            </a:pPr>
            <a:r>
              <a:rPr lang="ru-RU" sz="2400" i="1" dirty="0" smtClean="0"/>
              <a:t>Сам рассказчик этих занимательных историй представлялся мне таким же, как старцы на картинках, – умудренным опытом седовласым мужем.</a:t>
            </a:r>
            <a:endParaRPr lang="ru-RU" i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images.jpeg 2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7936" t="8341" r="6349" b="17781"/>
          <a:stretch>
            <a:fillRect/>
          </a:stretch>
        </p:blipFill>
        <p:spPr>
          <a:xfrm>
            <a:off x="4643438" y="1142984"/>
            <a:ext cx="3857652" cy="442915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i="1" dirty="0" smtClean="0"/>
              <a:t>К сожалению. Дело в том, что он умер еще очень молодым – ему тогда было всего лишь 25 лет… Тем не менее, этот писатель навсегда остался в мировой литературе. Ведь его удивительными и волшебными сказками и новеллами читатели наслаждаются вот уже двести лет!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174</TotalTime>
  <Words>639</Words>
  <Application>Microsoft Office PowerPoint</Application>
  <PresentationFormat>Экран (4:3)</PresentationFormat>
  <Paragraphs>24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     Волшебный мир сказок Вильгельма Гауфа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Светлана</dc:creator>
  <cp:lastModifiedBy>Светлана</cp:lastModifiedBy>
  <cp:revision>21</cp:revision>
  <dcterms:created xsi:type="dcterms:W3CDTF">2011-10-06T11:30:35Z</dcterms:created>
  <dcterms:modified xsi:type="dcterms:W3CDTF">2011-10-06T17:47:10Z</dcterms:modified>
</cp:coreProperties>
</file>