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39619" y="-1146382"/>
            <a:ext cx="6858000" cy="9150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495801"/>
            <a:ext cx="77724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Выполнила воспитатель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МБДОУ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/с 29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г.Кстово Сборнова И.Н.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1295400"/>
            <a:ext cx="6400800" cy="274320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Безопасная </a:t>
            </a:r>
          </a:p>
          <a:p>
            <a:pPr algn="ctr"/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зима</a:t>
            </a:r>
            <a:endParaRPr lang="ru-RU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ирина\Downloads\безопасность\alionyshka_wi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33400"/>
            <a:ext cx="52578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Будь здоров!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3" name="Рисунок 2" descr="153-maly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09600"/>
            <a:ext cx="6819900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Познакомимся с правилами поведения зимой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1026" name="Picture 2" descr="Безопасность детей зимой в картинках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07988" y="530225"/>
            <a:ext cx="5974061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Внимание, сосульки!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4" name="Содержимое 3" descr="snow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014" y="530225"/>
            <a:ext cx="5578010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685800"/>
            <a:ext cx="4572000" cy="50292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Обязательно нужно надевать рукавички, шапку, застегивать все пуговицы нужно еще до выхода на улицу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4" name="Содержимое 3" descr="58144_html_1f67a9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19200"/>
            <a:ext cx="2727640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533400"/>
            <a:ext cx="4267200" cy="52578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Monotype Corsiva" pitchFamily="66" charset="0"/>
              </a:rPr>
              <a:t>Гололед, гололед…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Лед у дома, у ворот.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Я люблю скользить по льду,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Хоть куда по льду пойду.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Но едва лишь сделал шаг,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На дорожку тут же – шмяк!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Как же в садик мне дойти?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Не ползком туда ж ползти?!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Гололед, гололед…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По чуть-чуть скольжу вперед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" name="Рисунок 2" descr="5999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8150"/>
            <a:ext cx="3886200" cy="2914650"/>
          </a:xfrm>
          <a:prstGeom prst="rect">
            <a:avLst/>
          </a:prstGeom>
        </p:spPr>
      </p:pic>
      <p:pic>
        <p:nvPicPr>
          <p:cNvPr id="4" name="Рисунок 3" descr="20111221135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05200"/>
            <a:ext cx="27051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ирина\Downloads\безопасность\0019-019-Gololj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3276600" cy="20574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Не играй 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на дороге!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17410" name="Picture 2" descr="C:\Users\ирина\Downloads\безопасность\182433_html_m75d8cd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4784725" cy="2667000"/>
          </a:xfrm>
          <a:prstGeom prst="rect">
            <a:avLst/>
          </a:prstGeom>
          <a:noFill/>
        </p:spPr>
      </p:pic>
      <p:pic>
        <p:nvPicPr>
          <p:cNvPr id="17411" name="Picture 3" descr="C:\Users\ирина\Downloads\безопасность\1395144888general_pages_i32280_gosavtoinspekciya_ostorojno_kaniku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819400"/>
            <a:ext cx="4801345" cy="319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рина\Downloads\безопасность\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6832600" cy="512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85800"/>
            <a:ext cx="3992880" cy="51054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Нельзя играть на замерзших реках и озерах. Лед может треснуть и ты провалишься!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18434" name="Picture 2" descr="C:\Users\ирина\Downloads\безопасность\stixi_dlya_detej_bezopasnost_na_ldu_2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0"/>
            <a:ext cx="40386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</TotalTime>
  <Words>60</Words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Выполнила воспитатель МБДОУ д/с 29 г.Кстово Сборнова И.Н.</vt:lpstr>
      <vt:lpstr>Познакомимся с правилами поведения зимой</vt:lpstr>
      <vt:lpstr>Внимание, сосульки!</vt:lpstr>
      <vt:lpstr>Обязательно нужно надевать рукавички, шапку, застегивать все пуговицы нужно еще до выхода на улицу</vt:lpstr>
      <vt:lpstr>Гололед, гололед… Лед у дома, у ворот. Я люблю скользить по льду, Хоть куда по льду пойду. Но едва лишь сделал шаг, На дорожку тут же – шмяк! Как же в садик мне дойти? Не ползком туда ж ползти?! Гололед, гололед… По чуть-чуть скольжу вперед</vt:lpstr>
      <vt:lpstr>Слайд 6</vt:lpstr>
      <vt:lpstr>Не играй  на дороге!</vt:lpstr>
      <vt:lpstr>Слайд 8</vt:lpstr>
      <vt:lpstr>Нельзя играть на замерзших реках и озерах. Лед может треснуть и ты провалишься!</vt:lpstr>
      <vt:lpstr>Слайд 10</vt:lpstr>
      <vt:lpstr>Будь здоров!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 воспитатель МБДОУ д/с 29 г.Кстово</dc:title>
  <dc:creator>ирина</dc:creator>
  <cp:lastModifiedBy>ирина</cp:lastModifiedBy>
  <cp:revision>4</cp:revision>
  <dcterms:created xsi:type="dcterms:W3CDTF">2015-01-07T19:02:23Z</dcterms:created>
  <dcterms:modified xsi:type="dcterms:W3CDTF">2015-01-07T19:30:09Z</dcterms:modified>
</cp:coreProperties>
</file>