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6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20F0-DBE3-47EC-A2F0-DEECD869A9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MV Boli" pitchFamily="2" charset="0"/>
              </a:rPr>
              <a:t>МОИ ЛЕТНИЕ КАНИКУЛЫ</a:t>
            </a:r>
            <a:endParaRPr lang="ru-RU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cs typeface="MV Bol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5472608" cy="18001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Выполнил ученик 2Б класса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МКОУ </a:t>
            </a:r>
            <a:r>
              <a:rPr lang="ru-RU" sz="2400" b="1" dirty="0" err="1" smtClean="0">
                <a:solidFill>
                  <a:srgbClr val="002060"/>
                </a:solidFill>
              </a:rPr>
              <a:t>Митрофановской</a:t>
            </a:r>
            <a:r>
              <a:rPr lang="ru-RU" sz="2400" b="1" dirty="0" smtClean="0">
                <a:solidFill>
                  <a:srgbClr val="002060"/>
                </a:solidFill>
              </a:rPr>
              <a:t> СОШ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Кантемировского муниципального района Воронежской области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Свиридов Даниил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Учитель: </a:t>
            </a:r>
            <a:r>
              <a:rPr lang="ru-RU" sz="2400" b="1" dirty="0" err="1" smtClean="0">
                <a:solidFill>
                  <a:srgbClr val="002060"/>
                </a:solidFill>
              </a:rPr>
              <a:t>Олейникова</a:t>
            </a:r>
            <a:r>
              <a:rPr lang="ru-RU" sz="2400" b="1" dirty="0" smtClean="0">
                <a:solidFill>
                  <a:srgbClr val="002060"/>
                </a:solidFill>
              </a:rPr>
              <a:t> Н.Ю.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5611375_kpvq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28">
            <a:off x="1190881" y="5416156"/>
            <a:ext cx="725598" cy="615213"/>
          </a:xfrm>
          <a:prstGeom prst="rect">
            <a:avLst/>
          </a:prstGeom>
        </p:spPr>
      </p:pic>
      <p:pic>
        <p:nvPicPr>
          <p:cNvPr id="12" name="Рисунок 11" descr="Sonne-00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214290"/>
            <a:ext cx="1428750" cy="1381125"/>
          </a:xfrm>
          <a:prstGeom prst="rect">
            <a:avLst/>
          </a:prstGeom>
        </p:spPr>
      </p:pic>
      <p:pic>
        <p:nvPicPr>
          <p:cNvPr id="8" name="Рисунок 7" descr="la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9900">
            <a:off x="5705272" y="4493674"/>
            <a:ext cx="3063418" cy="221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Мы едем, едем, едем в далекие края…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571612"/>
            <a:ext cx="8286808" cy="4929222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Директор\Desktop\Фото\Крым\278DSCIM\PICT6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18353"/>
            <a:ext cx="4248472" cy="30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иректор\Desktop\Фото\Крым\278DSCIM\PICT6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888432" cy="27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ngsana New" pitchFamily="18" charset="-34"/>
              </a:rPr>
              <a:t>Море, солнце, белый песок…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ngsana New" pitchFamily="18" charset="-34"/>
            </a:endParaRPr>
          </a:p>
        </p:txBody>
      </p:sp>
      <p:pic>
        <p:nvPicPr>
          <p:cNvPr id="3" name="Рисунок 2" descr="C:\Users\Директор\Desktop\Фото\Крым\278DSCIM\PICT6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448272" cy="274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иректор\Desktop\Фото\Крым\278DSCIM\PICT6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733675" cy="204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иректор\Desktop\Фото\Крым\278DSCIM\PICT62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Единственный в Крыму театр на ходулях.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Директор\Desktop\Фото\Крым\104DSCIM\PICT6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7444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иректор\Desktop\Фото\Крым\104DSCIM\PICT6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816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аквапарке я купался, с горок разных я катался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Директор\Desktop\Фото\Крым\104DSCIM\PICT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9"/>
            <a:ext cx="388843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иректор\Desktop\Фото\Крым\104DSCIM\PICT6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700808"/>
            <a:ext cx="367240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иректор\AppData\Local\Microsoft\Windows\Temporary Internet Files\Content.Word\PICT61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88843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ханском  дворце.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Директор\Desktop\Фото\Крым\278DSCIM\PICT6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34563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иректор\AppData\Local\Microsoft\Windows\Temporary Internet Files\Content.Word\PICT6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4716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иректор\Desktop\Фото\Крым\278DSCIM\PICT63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1374299"/>
            <a:ext cx="48965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Уходит тихо Лето, одетое в листву.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остаются где-то во сне и наяву: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серебряная мушка в сетях у паука,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выпитая кружка парного молока.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ручеёк стеклянный, И тёплая земля,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над лесной поляной жужжание шмеля.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Приходит тихо Осень, одетая в туман.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Она с собой приносит дожди из разных стран.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листьев жёлтых ворох, и аромат грибной,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сырость в тёмных норах. А где-то за стеной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будильник до рассвета стрекочет на столе: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"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бу-ду-ще-го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ле-та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бу-ду-ще-го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...«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Тим Собакин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96b592d7a6ef79df57504fcd8b5c4880de"/>
</p:tagLst>
</file>

<file path=ppt/theme/theme1.xml><?xml version="1.0" encoding="utf-8"?>
<a:theme xmlns:a="http://schemas.openxmlformats.org/drawingml/2006/main" name="summer_holiday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summer_holidays</Template>
  <TotalTime>216</TotalTime>
  <Words>68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summer_holidays</vt:lpstr>
      <vt:lpstr>МОИ ЛЕТНИЕ КАНИКУЛЫ</vt:lpstr>
      <vt:lpstr>Мы едем, едем, едем в далекие края…</vt:lpstr>
      <vt:lpstr>Море, солнце, белый песок…</vt:lpstr>
      <vt:lpstr>Единственный в Крыму театр на ходулях.</vt:lpstr>
      <vt:lpstr>В аквапарке я купался, с горок разных я катался</vt:lpstr>
      <vt:lpstr>В ханском  дворце.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ЛЕТНИЕ КАНИКУЛЫ</dc:title>
  <dc:creator>Директор</dc:creator>
  <cp:lastModifiedBy>Директор</cp:lastModifiedBy>
  <cp:revision>25</cp:revision>
  <dcterms:created xsi:type="dcterms:W3CDTF">2014-10-07T08:09:20Z</dcterms:created>
  <dcterms:modified xsi:type="dcterms:W3CDTF">2014-10-15T05:33:26Z</dcterms:modified>
</cp:coreProperties>
</file>