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7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1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0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6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2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3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5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2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34E8A-9CBB-4A44-B465-F2A96FE46B4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043B-48AD-46BE-ABE3-802A4CD3C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72" y="1"/>
            <a:ext cx="10275627" cy="9689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Путешествие по сказкам</a:t>
            </a:r>
            <a:endParaRPr lang="ru-RU" sz="6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750627"/>
            <a:ext cx="9703557" cy="6107373"/>
          </a:xfrm>
        </p:spPr>
      </p:pic>
    </p:spTree>
    <p:extLst>
      <p:ext uri="{BB962C8B-B14F-4D97-AF65-F5344CB8AC3E}">
        <p14:creationId xmlns:p14="http://schemas.microsoft.com/office/powerpoint/2010/main" val="151530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04716"/>
            <a:ext cx="10515600" cy="1604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0" y="0"/>
            <a:ext cx="9785446" cy="6824247"/>
          </a:xfrm>
        </p:spPr>
      </p:pic>
    </p:spTree>
    <p:extLst>
      <p:ext uri="{BB962C8B-B14F-4D97-AF65-F5344CB8AC3E}">
        <p14:creationId xmlns:p14="http://schemas.microsoft.com/office/powerpoint/2010/main" val="85818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5227093" cy="6858000"/>
          </a:xfrm>
        </p:spPr>
      </p:pic>
    </p:spTree>
    <p:extLst>
      <p:ext uri="{BB962C8B-B14F-4D97-AF65-F5344CB8AC3E}">
        <p14:creationId xmlns:p14="http://schemas.microsoft.com/office/powerpoint/2010/main" val="117933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0"/>
            <a:ext cx="9580728" cy="6858000"/>
          </a:xfrm>
        </p:spPr>
      </p:pic>
    </p:spTree>
    <p:extLst>
      <p:ext uri="{BB962C8B-B14F-4D97-AF65-F5344CB8AC3E}">
        <p14:creationId xmlns:p14="http://schemas.microsoft.com/office/powerpoint/2010/main" val="244669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0"/>
            <a:ext cx="10302922" cy="6858000"/>
          </a:xfrm>
        </p:spPr>
      </p:pic>
    </p:spTree>
    <p:extLst>
      <p:ext uri="{BB962C8B-B14F-4D97-AF65-F5344CB8AC3E}">
        <p14:creationId xmlns:p14="http://schemas.microsoft.com/office/powerpoint/2010/main" val="387666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4" y="0"/>
            <a:ext cx="7042245" cy="6858000"/>
          </a:xfrm>
        </p:spPr>
      </p:pic>
    </p:spTree>
    <p:extLst>
      <p:ext uri="{BB962C8B-B14F-4D97-AF65-F5344CB8AC3E}">
        <p14:creationId xmlns:p14="http://schemas.microsoft.com/office/powerpoint/2010/main" val="81277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4" y="0"/>
            <a:ext cx="7601804" cy="6858000"/>
          </a:xfrm>
        </p:spPr>
      </p:pic>
    </p:spTree>
    <p:extLst>
      <p:ext uri="{BB962C8B-B14F-4D97-AF65-F5344CB8AC3E}">
        <p14:creationId xmlns:p14="http://schemas.microsoft.com/office/powerpoint/2010/main" val="4242827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8" y="0"/>
            <a:ext cx="6755642" cy="6858000"/>
          </a:xfrm>
        </p:spPr>
      </p:pic>
    </p:spTree>
    <p:extLst>
      <p:ext uri="{BB962C8B-B14F-4D97-AF65-F5344CB8AC3E}">
        <p14:creationId xmlns:p14="http://schemas.microsoft.com/office/powerpoint/2010/main" val="338315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22830"/>
            <a:ext cx="10666863" cy="6980830"/>
          </a:xfrm>
        </p:spPr>
      </p:pic>
    </p:spTree>
    <p:extLst>
      <p:ext uri="{BB962C8B-B14F-4D97-AF65-F5344CB8AC3E}">
        <p14:creationId xmlns:p14="http://schemas.microsoft.com/office/powerpoint/2010/main" val="303961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8" y="0"/>
            <a:ext cx="9403308" cy="6858000"/>
          </a:xfrm>
        </p:spPr>
      </p:pic>
    </p:spTree>
    <p:extLst>
      <p:ext uri="{BB962C8B-B14F-4D97-AF65-F5344CB8AC3E}">
        <p14:creationId xmlns:p14="http://schemas.microsoft.com/office/powerpoint/2010/main" val="17904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5" y="0"/>
            <a:ext cx="5813945" cy="6858000"/>
          </a:xfrm>
        </p:spPr>
      </p:pic>
    </p:spTree>
    <p:extLst>
      <p:ext uri="{BB962C8B-B14F-4D97-AF65-F5344CB8AC3E}">
        <p14:creationId xmlns:p14="http://schemas.microsoft.com/office/powerpoint/2010/main" val="76225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547" y="777922"/>
            <a:ext cx="3998794" cy="5091066"/>
          </a:xfrm>
        </p:spPr>
        <p:txBody>
          <a:bodyPr/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 быстро — и вперёд,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победа ждёт!»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 b="12376"/>
          <a:stretch>
            <a:fillRect/>
          </a:stretch>
        </p:blipFill>
        <p:spPr>
          <a:xfrm>
            <a:off x="4326341" y="502919"/>
            <a:ext cx="7615450" cy="6102597"/>
          </a:xfrm>
        </p:spPr>
      </p:pic>
    </p:spTree>
    <p:extLst>
      <p:ext uri="{BB962C8B-B14F-4D97-AF65-F5344CB8AC3E}">
        <p14:creationId xmlns:p14="http://schemas.microsoft.com/office/powerpoint/2010/main" val="415538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0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0"/>
            <a:ext cx="6974005" cy="6858000"/>
          </a:xfrm>
        </p:spPr>
      </p:pic>
    </p:spTree>
    <p:extLst>
      <p:ext uri="{BB962C8B-B14F-4D97-AF65-F5344CB8AC3E}">
        <p14:creationId xmlns:p14="http://schemas.microsoft.com/office/powerpoint/2010/main" val="105340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0"/>
            <a:ext cx="6196084" cy="6858000"/>
          </a:xfrm>
        </p:spPr>
      </p:pic>
    </p:spTree>
    <p:extLst>
      <p:ext uri="{BB962C8B-B14F-4D97-AF65-F5344CB8AC3E}">
        <p14:creationId xmlns:p14="http://schemas.microsoft.com/office/powerpoint/2010/main" val="573320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0"/>
            <a:ext cx="11313994" cy="6858000"/>
          </a:xfrm>
        </p:spPr>
      </p:pic>
    </p:spTree>
    <p:extLst>
      <p:ext uri="{BB962C8B-B14F-4D97-AF65-F5344CB8AC3E}">
        <p14:creationId xmlns:p14="http://schemas.microsoft.com/office/powerpoint/2010/main" val="137487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0"/>
            <a:ext cx="9648967" cy="6857999"/>
          </a:xfrm>
        </p:spPr>
      </p:pic>
    </p:spTree>
    <p:extLst>
      <p:ext uri="{BB962C8B-B14F-4D97-AF65-F5344CB8AC3E}">
        <p14:creationId xmlns:p14="http://schemas.microsoft.com/office/powerpoint/2010/main" val="805181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07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сказке конец, а кто слушал – молодец!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1542197"/>
            <a:ext cx="9130351" cy="5315803"/>
          </a:xfrm>
        </p:spPr>
      </p:pic>
    </p:spTree>
    <p:extLst>
      <p:ext uri="{BB962C8B-B14F-4D97-AF65-F5344CB8AC3E}">
        <p14:creationId xmlns:p14="http://schemas.microsoft.com/office/powerpoint/2010/main" val="66685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r="4013"/>
          <a:stretch>
            <a:fillRect/>
          </a:stretch>
        </p:blipFill>
        <p:spPr>
          <a:xfrm>
            <a:off x="4517410" y="457200"/>
            <a:ext cx="7674590" cy="616196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1091821"/>
            <a:ext cx="3932237" cy="477716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«Неразлучные друзья,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дети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порадовать точными ответами!».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87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0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b="9045"/>
          <a:stretch>
            <a:fillRect/>
          </a:stretch>
        </p:blipFill>
        <p:spPr>
          <a:xfrm>
            <a:off x="4148919" y="532263"/>
            <a:ext cx="7929350" cy="58821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672" y="987425"/>
            <a:ext cx="3671247" cy="4881563"/>
          </a:xfrm>
        </p:spPr>
        <p:txBody>
          <a:bodyPr>
            <a:normAutofit/>
          </a:bodyPr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у нас большой запас!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они?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нас!»</a:t>
            </a:r>
          </a:p>
        </p:txBody>
      </p:sp>
    </p:spTree>
    <p:extLst>
      <p:ext uri="{BB962C8B-B14F-4D97-AF65-F5344CB8AC3E}">
        <p14:creationId xmlns:p14="http://schemas.microsoft.com/office/powerpoint/2010/main" val="353653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68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Лиса, заяц и петух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7" y="586854"/>
            <a:ext cx="10140286" cy="6271146"/>
          </a:xfrm>
        </p:spPr>
      </p:pic>
    </p:spTree>
    <p:extLst>
      <p:ext uri="{BB962C8B-B14F-4D97-AF65-F5344CB8AC3E}">
        <p14:creationId xmlns:p14="http://schemas.microsoft.com/office/powerpoint/2010/main" val="352942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68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Гуси - лебеди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0" y="586854"/>
            <a:ext cx="8639033" cy="6271145"/>
          </a:xfrm>
        </p:spPr>
      </p:pic>
    </p:spTree>
    <p:extLst>
      <p:ext uri="{BB962C8B-B14F-4D97-AF65-F5344CB8AC3E}">
        <p14:creationId xmlns:p14="http://schemas.microsoft.com/office/powerpoint/2010/main" val="362613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14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– крестьянский сын и чудо –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70" y="518616"/>
            <a:ext cx="7083188" cy="6339384"/>
          </a:xfrm>
        </p:spPr>
      </p:pic>
    </p:spTree>
    <p:extLst>
      <p:ext uri="{BB962C8B-B14F-4D97-AF65-F5344CB8AC3E}">
        <p14:creationId xmlns:p14="http://schemas.microsoft.com/office/powerpoint/2010/main" val="133135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77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90" y="627797"/>
            <a:ext cx="5718412" cy="6230203"/>
          </a:xfrm>
        </p:spPr>
      </p:pic>
    </p:spTree>
    <p:extLst>
      <p:ext uri="{BB962C8B-B14F-4D97-AF65-F5344CB8AC3E}">
        <p14:creationId xmlns:p14="http://schemas.microsoft.com/office/powerpoint/2010/main" val="21668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4" y="1"/>
            <a:ext cx="9335068" cy="6857999"/>
          </a:xfrm>
        </p:spPr>
      </p:pic>
    </p:spTree>
    <p:extLst>
      <p:ext uri="{BB962C8B-B14F-4D97-AF65-F5344CB8AC3E}">
        <p14:creationId xmlns:p14="http://schemas.microsoft.com/office/powerpoint/2010/main" val="3532460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71</Words>
  <Application>Microsoft Office PowerPoint</Application>
  <PresentationFormat>Широкоэкранный</PresentationFormat>
  <Paragraphs>18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Путешествие по сказкам</vt:lpstr>
      <vt:lpstr>Презентация PowerPoint</vt:lpstr>
      <vt:lpstr>Презентация PowerPoint</vt:lpstr>
      <vt:lpstr>Презентация PowerPoint</vt:lpstr>
      <vt:lpstr>Лиса, заяц и петух</vt:lpstr>
      <vt:lpstr>Гуси - лебеди</vt:lpstr>
      <vt:lpstr>Иван – крестьянский сын и чудо – юдо</vt:lpstr>
      <vt:lpstr>Снегурочка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и сказке конец, а кто слушал – молодец!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сказкам</dc:title>
  <dc:creator>Оксана Леванцова</dc:creator>
  <cp:lastModifiedBy>Оксана Леванцова</cp:lastModifiedBy>
  <cp:revision>13</cp:revision>
  <dcterms:created xsi:type="dcterms:W3CDTF">2015-02-10T17:40:54Z</dcterms:created>
  <dcterms:modified xsi:type="dcterms:W3CDTF">2015-02-12T08:22:58Z</dcterms:modified>
</cp:coreProperties>
</file>