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71" r:id="rId4"/>
    <p:sldId id="272" r:id="rId5"/>
    <p:sldId id="260" r:id="rId6"/>
    <p:sldId id="273" r:id="rId7"/>
    <p:sldId id="274" r:id="rId8"/>
    <p:sldId id="275" r:id="rId9"/>
    <p:sldId id="276" r:id="rId10"/>
    <p:sldId id="279" r:id="rId11"/>
    <p:sldId id="280" r:id="rId12"/>
    <p:sldId id="281" r:id="rId13"/>
    <p:sldId id="282" r:id="rId14"/>
    <p:sldId id="283" r:id="rId15"/>
    <p:sldId id="288" r:id="rId16"/>
    <p:sldId id="284" r:id="rId17"/>
    <p:sldId id="289" r:id="rId18"/>
    <p:sldId id="290" r:id="rId19"/>
    <p:sldId id="295" r:id="rId20"/>
    <p:sldId id="296" r:id="rId21"/>
    <p:sldId id="297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0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7A0B-57BE-4921-92EF-44FC401906A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848872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ГОРОДА МОСКВЫ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ЗАПАДНОЕ ОКРУЖНОЕ УПРАВЛЕНИЕ ОБРАЗОВАНИЯ 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ОБЩЕОБРАЗОВАТЕЛЬНОЕ  УЧРЕЖДЕНИЕ ГОРОДА МОСКВЫ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 41»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структурное подразделение 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</a:t>
            </a:r>
            <a:b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«Познавательное развитие дошкольников в условиях реализации ФГОС ДО»</a:t>
            </a:r>
            <a:endParaRPr lang="ru-RU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6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  В СОДЕРЖАНИИ ФГОС ДО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1052736"/>
            <a:ext cx="7776865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 познавательных интересов и познавательных способностей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17994" y="1916832"/>
            <a:ext cx="32403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6673" y="2239752"/>
            <a:ext cx="7730752" cy="3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познавательного развития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9406" y="2708920"/>
            <a:ext cx="76830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интересов детей, любознательности и познавательной мотивации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9406" y="3140968"/>
            <a:ext cx="768303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познавательных действий, становление сознания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6672" y="3429000"/>
            <a:ext cx="773736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воображения и творческой активности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16671" y="5373216"/>
            <a:ext cx="773737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Формирование первичных представлений о </a:t>
            </a:r>
            <a:r>
              <a:rPr lang="ru-RU" dirty="0"/>
              <a:t>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её природы, многообразии стран и народов мира.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277" y="3789040"/>
            <a:ext cx="771576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Формирование первичных представлений о себе, других людях, объектах окружающего мира, о свойствах и отношениях объектов окружающего мира 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8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 ВКЛЮЧАЕТ: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 – исследовательской деятельности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предметным окружением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социальным миром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миром природы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5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интеллектуальное развитие детей, формирование приёмов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направления ФЭМП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85473"/>
              </p:ext>
            </p:extLst>
          </p:nvPr>
        </p:nvGraphicFramePr>
        <p:xfrm>
          <a:off x="1763688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и счёт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83367"/>
              </p:ext>
            </p:extLst>
          </p:nvPr>
        </p:nvGraphicFramePr>
        <p:xfrm>
          <a:off x="2843808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Величина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84139"/>
              </p:ext>
            </p:extLst>
          </p:nvPr>
        </p:nvGraphicFramePr>
        <p:xfrm>
          <a:off x="4067944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02697"/>
              </p:ext>
            </p:extLst>
          </p:nvPr>
        </p:nvGraphicFramePr>
        <p:xfrm>
          <a:off x="5292080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Ориентировка во времени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02081"/>
              </p:ext>
            </p:extLst>
          </p:nvPr>
        </p:nvGraphicFramePr>
        <p:xfrm>
          <a:off x="6660232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Ориентировка в пространстве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0223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ФОРМИРОВАНИЮ ЭЛЕМЕНТАРНЫХ МАТЕМАТИЧЕСКИХ ПРЕДСТАВЛЕНИЙ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103" y="1885281"/>
            <a:ext cx="820206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широкой начальной ориентации в количественных, пространственных и временных отношениях окружающей действительности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450" y="2708920"/>
            <a:ext cx="82085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навыков и умений в счете, вычислениях, измерении, моделировании, </a:t>
            </a:r>
            <a:r>
              <a:rPr lang="ru-RU" dirty="0" err="1"/>
              <a:t>общеучебных</a:t>
            </a:r>
            <a:r>
              <a:rPr lang="ru-RU" dirty="0"/>
              <a:t> умений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103" y="3429000"/>
            <a:ext cx="82085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владение </a:t>
            </a:r>
            <a:r>
              <a:rPr lang="ru-RU" dirty="0"/>
              <a:t>математической терминологией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6842" y="3997424"/>
            <a:ext cx="8195778" cy="5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познавательных интересов и способностей, логического мышления, общее развитие ребенка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97152"/>
            <a:ext cx="820142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простейших графических умений и навыков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4103" y="5445224"/>
            <a:ext cx="822486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и развитие общих приемов умственной деятельности (классификация, сравнение, обобщение и т.д.);</a:t>
            </a:r>
          </a:p>
        </p:txBody>
      </p:sp>
    </p:spTree>
    <p:extLst>
      <p:ext uri="{BB962C8B-B14F-4D97-AF65-F5344CB8AC3E}">
        <p14:creationId xmlns:p14="http://schemas.microsoft.com/office/powerpoint/2010/main" val="4078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РАБОТЫ ПО РАЗВИТИЮ ЭЛЕМЕНТАРНЫХ МАТЕМАТИЧЕСКИХ ПРЕДСТАВЛЕНИЙ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592" y="2398093"/>
            <a:ext cx="8338218" cy="598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математических представлений на основе перцептивных действий детей, накопления чувственного опыта и его осмысления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591" y="3212976"/>
            <a:ext cx="833821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разнообразного и разнопланового дидактического материала, позволяющего обобщить понятия «число», «множество», «форма»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972" y="4149080"/>
            <a:ext cx="8371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Стимулирование активной речевой деятельности детей, речевое сопровождение перцептивных действий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0971" y="5121188"/>
            <a:ext cx="8354837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Возможность сочетания самостоятельной деятельности детей и их разнообразного взаимодействия при освоении математических понятий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591" y="1340768"/>
            <a:ext cx="83760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интеграции образовательных областей в соответствие с возрастными возможностями и особенностями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5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378" y="548680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ПОВЫШЕНИЯ  ПОЗНАВАТЕЛЬНОЙ АКТИВНОСТИ: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711" y="1330147"/>
            <a:ext cx="81369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Элементарный анализ (установление причинно-следственных связей)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88" y="2021274"/>
            <a:ext cx="8161659" cy="45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598" y="2703984"/>
            <a:ext cx="81616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моделирования и конструирования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9847" y="3573016"/>
            <a:ext cx="813441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вопросов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437112"/>
            <a:ext cx="813690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повторения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9847" y="5229200"/>
            <a:ext cx="812753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логических задач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84" y="6093296"/>
            <a:ext cx="81729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и опыты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8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85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РАЗВИТИЮ ЭЛЕМЕНТАРНЫХ МАТЕМАТИЧЕСКИХ ПРЕДСТАВЛЕНИЙ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Организованная образовательная деятельность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Демонстрационные опыты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96952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Сенсорные праздники на основе народного календаря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453" y="3537012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Театрализация  с математическим содержанием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149080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в повседневных бытовых ситуациях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25144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07" y="5229200"/>
            <a:ext cx="819100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Самостоятельная деятельность в развивающей среде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4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4765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“Без игры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может быть полноценного умственного развития.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огромное светлое окно, через которое в духовный мир ребенка вливается живительный поток представлений, понятий. Игра- это искра, зажигающая огонек пытливости и любознательности.” ( В.А.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 ФОРМА  РАБОТЫ С ДОШКОЛЬНИКАМИ  -  ИГРА 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Ольга Николаевна\Desktop\Для Ольги Н\IMG_9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5" y="4221088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 Николаевна\Desktop\Для Ольги Н\IMG_9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944548"/>
            <a:ext cx="2836465" cy="189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формированию математических представлений условно делятся на следующие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Игры с цифрами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("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цифры не стало?", "Сколько?", "Путаница?", "Исправь ошибку", "Убираем цифры", "Назови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sz="1800" dirty="0"/>
              <a:t>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скорее", "Дни недели", "Назови пропущенное слово", "Круглый год", "Двенадцать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месяцев«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Игры на ориентирование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похожую", "Расскажи про свой узор", "Мастерская ковров", "Художник", "Путешествие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комнате« и т.д.)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Игры с геометрическими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фигурами</a:t>
            </a:r>
            <a:r>
              <a:rPr lang="ru-RU" sz="1800" dirty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мозаика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«Ассоциации" , "Лото",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по форме« и т.д.)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Игры на логическое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1800" dirty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нестандартную фигуру, чем отличаются?", "Мельница",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«Ребусы« и т.д.)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7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логическими блоками </a:t>
            </a:r>
            <a:r>
              <a:rPr lang="ru-RU" alt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ьга Николаевна\Desktop\Для Ольги Н\IMG_9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448272" cy="205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Татьяна\Рабочий стол\для работы\МО\KP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166771" cy="233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5616" y="692696"/>
            <a:ext cx="7258050" cy="94138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 стандарт дошкольного образования</a:t>
            </a:r>
            <a:b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от 17 октября 2013 года № 1155)</a:t>
            </a:r>
            <a: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3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 с палочками       </a:t>
            </a:r>
            <a:r>
              <a:rPr lang="ru-RU" alt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Ольга Николаевна\Desktop\Для Ольги Н\IMG_9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7893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 Николаевна\Desktop\Для Ольги Н\IMG_9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Татьяна\Рабочий стол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60" y="3861048"/>
            <a:ext cx="2088232" cy="249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8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кубиками Никитина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6192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40017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Ольга Николаевна\Desktop\Для Ольги Н\IMG_9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34419" cy="217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 Николаевна\Desktop\Для Ольги Н\IMG_9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27573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2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 - ПРОСТРАНСТВЕННАЯ СРЕДА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1336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2851212" cy="19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2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 - ПРОСТРАНСТВЕННАЯ СРЕДА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3"/>
            <a:ext cx="3184178" cy="212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002" b="-1221"/>
          <a:stretch/>
        </p:blipFill>
        <p:spPr>
          <a:xfrm>
            <a:off x="2987824" y="3789040"/>
            <a:ext cx="2880320" cy="242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2234"/>
          <a:stretch/>
        </p:blipFill>
        <p:spPr>
          <a:xfrm>
            <a:off x="4860032" y="1378222"/>
            <a:ext cx="2952328" cy="222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4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способностей и познавательного интереса дошкольников – один из важнейших вопросов воспитания и развития ребенка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От того, насколько будут развиты у ребенка познавательный интерес и познавательные способности, зависит успех его обучения в школе и успех его развития в целом. Ребенок, которому интересно узнавать что-то новое и у которого это получается, всегда будет стремиться узнать еще больше – что, конечно, самым положительным образом скажется на его умственном развитии.</a:t>
            </a:r>
          </a:p>
        </p:txBody>
      </p:sp>
    </p:spTree>
    <p:extLst>
      <p:ext uri="{BB962C8B-B14F-4D97-AF65-F5344CB8AC3E}">
        <p14:creationId xmlns:p14="http://schemas.microsoft.com/office/powerpoint/2010/main" val="472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ФГОС ДО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государственный стандарт дошкольного образования представляет собой совокупность государственных гарантий получения бесплатного доступного качественного образования посредствам: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асширения возможностей личностного потенциала и способностей каждого ребёнка дошкольного возраста;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условий здорового образа жизни и безопасности ребёнка;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риобщение детей через соответствующие их индивидуально – возрастным особенностям виды деятельности к социокультурным нормам, традициям семьи, общества и государства;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интереса и мотивации детей к познанию мира и творчеству;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вариативных образовательных программ, поддерживающих социокультурное разнообразие детства;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прав ребёнка, родителей и других участников образовательного процесса.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СТАНДАРТ </a:t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119" y="162880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направлен на достижение следующих целей: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социального статуса дошкольного образования;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6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 b="-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604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дошкольного образования: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поддержка инициативы детей в различных видах деятельности;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сотрудничество Организации с семьей;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приобщение детей к социокультурным нормам, традициям семьи, общества и государства;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учет этнокультурной ситуации развития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68251" y="476672"/>
            <a:ext cx="8435975" cy="49053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СТАНДАРТ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общеобразовательная программа дошкольного воспитания</a:t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(проект)</a:t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2846233" cy="3744416"/>
          </a:xfrm>
        </p:spPr>
      </p:pic>
    </p:spTree>
    <p:extLst>
      <p:ext uri="{BB962C8B-B14F-4D97-AF65-F5344CB8AC3E}">
        <p14:creationId xmlns:p14="http://schemas.microsoft.com/office/powerpoint/2010/main" val="362467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ОБЯЗАТЕЛЬНЫЕ ПРИ РЕАЛИЗАЦИИ ПРОГРАММЫ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 образовательной программы дошкольного образования (программа определяет содержание и организацию образовательной деятельности на уровне дошкольного образования).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основной образовательной программы дошкольного образования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педагогические условия, требования к развивающей предметно – пространственной среде; кадровые условия и финансовые условия).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основной образовательной программы дошкольного образования (целевые ориентиры)</a:t>
            </a:r>
          </a:p>
        </p:txBody>
      </p:sp>
    </p:spTree>
    <p:extLst>
      <p:ext uri="{BB962C8B-B14F-4D97-AF65-F5344CB8AC3E}">
        <p14:creationId xmlns:p14="http://schemas.microsoft.com/office/powerpoint/2010/main" val="345247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ОСНОВНОЙ ОБЩЕОБРАЗОВАТЕЛЬНОЙ ПРОГРАММЫ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должно охватывать следующие образовательные области: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 – коммуникативное развитие;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ечевое развитие;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ознавательное развитие;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удожественно – эстетическое развитие;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изическое развитие.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вигательная;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гровая;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оммуникативная;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 – исследовательская;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осприятие художественной литературы и фольклора;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лементарной трудовой деятельности;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онструирование из различных материалов;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зобразительной;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3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1075</TotalTime>
  <Words>1183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        ДЕПАРТАМЕНТ ОБРАЗОВАНИЯ ГОРОДА МОСКВЫ ЗАПАДНОЕ ОКРУЖНОЕ УПРАВЛЕНИЕ ОБРАЗОВАНИЯ   ГОСУДАРСТВЕННОЕ БЮДЖЕТНОЕ ОБЩЕОБРАЗОВАТЕЛЬНОЕ  УЧРЕЖДЕНИЕ ГОРОДА МОСКВЫ «ШКОЛА № 41» Дошкольное  структурное подразделение № 5  Методическое объединение Тема: «Познавательное развитие дошкольников в условиях реализации ФГОС ДО»</vt:lpstr>
      <vt:lpstr>            Федеральный государственный образовательный  стандарт дошкольного образования (Приказ от 17 октября 2013 года № 1155)    </vt:lpstr>
      <vt:lpstr>ОПРЕДЕЛЕНИЕ ФГОС ДО</vt:lpstr>
      <vt:lpstr>ФЕДЕРАЛЬНЫЙ ГОСУДАРСТВЕННЫЙ СТАНДАРТ  ДОШКОЛЬНОГО ОБРАЗОВАНИЯ</vt:lpstr>
      <vt:lpstr>  ФЕДЕРАЛЬНЫЙ ГОСУДАРСТВЕННЫЙ СТАНДАРТ  ДОШКОЛЬНОГО ОБРАЗОВАНИЯ</vt:lpstr>
      <vt:lpstr>Примерная общеобразовательная программа дошкольного воспитания (проект) «ОТ РОЖДЕНИЯ ДО ШКОЛЫ»</vt:lpstr>
      <vt:lpstr>ТРЕБОВАНИЯ, ОБЯЗАТЕЛЬНЫЕ ПРИ РЕАЛИЗАЦИИ ПРОГРАММЫ</vt:lpstr>
      <vt:lpstr>ТРЕБОВАНИЯ К СТРУКТУРЕ ОСНОВНОЙ ОБЩЕОБРАЗОВАТЕЛЬНОЙ ПРОГРАММЫ</vt:lpstr>
      <vt:lpstr> ТРЕБОВАНИЯ К СТРУКТУРЕ  ОСНОВНОЙ ОБЩЕОБРАЗОВАТЕЛЬНОЙ ПРОГРАММЫ ВИДЫ ДЕЯТЕЛЬНОСТИ</vt:lpstr>
      <vt:lpstr>      «ПОЗНАВАТЕЛЬНОЕ РАЗВИТИЕ»  В СОДЕРЖАНИИ ФГОС ДО</vt:lpstr>
      <vt:lpstr>ОБРАЗОВАТЕЛЬНАЯ ОБЛАСТЬ «ПОЗНАВАТЕЛЬНОЕ РАЗВИТИЕ» ВКЛЮЧАЕТ:</vt:lpstr>
      <vt:lpstr>ФОРМИРОВАНИЕ ЭЛЕМЕНТАРНЫХ МАТЕМАТИЧЕСКИХ ПРЕДСТАВЛЕНИЙ</vt:lpstr>
      <vt:lpstr>ЗАДАЧИ ПО ФОРМИРОВАНИЮ ЭЛЕМЕНТАРНЫХ МАТЕМАТИЧЕСКИХ ПРЕДСТАВЛЕНИЙ</vt:lpstr>
      <vt:lpstr>ПРИНЦИПЫ ОРГАНИЗАЦИИ РАБОТЫ ПО РАЗВИТИЮ ЭЛЕМЕНТАРНЫХ МАТЕМАТИЧЕСКИХ ПРЕДСТАВЛЕНИЙ</vt:lpstr>
      <vt:lpstr>Презентация PowerPoint</vt:lpstr>
      <vt:lpstr>ФОРМЫ РАБОТЫ ПО РАЗВИТИЮ ЭЛЕМЕНТАРНЫХ МАТЕМАТИЧЕСКИХ ПРЕДСТАВЛЕНИЙ</vt:lpstr>
      <vt:lpstr>ОСНОВНАЯ  ФОРМА  РАБОТЫ С ДОШКОЛЬНИКАМИ  -  ИГРА </vt:lpstr>
      <vt:lpstr>Дидактические игры по формированию математических представлений условно делятся на следующие группы:</vt:lpstr>
      <vt:lpstr> Игры с логическими блоками Дьенеша</vt:lpstr>
      <vt:lpstr>Игры  с палочками       Кюизенера</vt:lpstr>
      <vt:lpstr>Игры с кубиками Никитина</vt:lpstr>
      <vt:lpstr>РАЗВИВАЮЩАЯ ПРЕДМЕТНО  - ПРОСТРАНСТВЕННАЯ СРЕДА</vt:lpstr>
      <vt:lpstr>РАЗВИВАЮЩАЯ ПРЕДМЕТНО  - ПРОСТРАНСТВЕННАЯ СРЕДА</vt:lpstr>
      <vt:lpstr>ВЫВОД: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Тема: «Познавательное развитие дошкольников в условиях реализации ФГОС ДО»</dc:title>
  <dc:creator>Ольга Николаевна</dc:creator>
  <cp:lastModifiedBy>Ольга Николаевна</cp:lastModifiedBy>
  <cp:revision>63</cp:revision>
  <dcterms:created xsi:type="dcterms:W3CDTF">2014-11-19T14:01:47Z</dcterms:created>
  <dcterms:modified xsi:type="dcterms:W3CDTF">2014-11-26T05:47:40Z</dcterms:modified>
</cp:coreProperties>
</file>