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8" r:id="rId3"/>
    <p:sldId id="257" r:id="rId4"/>
    <p:sldId id="256" r:id="rId5"/>
    <p:sldId id="262" r:id="rId6"/>
    <p:sldId id="261" r:id="rId7"/>
    <p:sldId id="269" r:id="rId8"/>
    <p:sldId id="263" r:id="rId9"/>
    <p:sldId id="264" r:id="rId10"/>
    <p:sldId id="265" r:id="rId11"/>
    <p:sldId id="266" r:id="rId12"/>
    <p:sldId id="270" r:id="rId13"/>
    <p:sldId id="267" r:id="rId14"/>
    <p:sldId id="274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FF99"/>
    <a:srgbClr val="FF66FF"/>
    <a:srgbClr val="FF99CC"/>
    <a:srgbClr val="FAB8ED"/>
    <a:srgbClr val="008000"/>
    <a:srgbClr val="F1F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81" autoAdjust="0"/>
  </p:normalViewPr>
  <p:slideViewPr>
    <p:cSldViewPr>
      <p:cViewPr varScale="1">
        <p:scale>
          <a:sx n="38" d="100"/>
          <a:sy n="38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4C6AC8-B305-45BF-894F-C37875BA0120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80EF59-91A2-468B-990C-16CCAA26F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32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Музей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3AD9B0-569E-473D-837F-4DE20206844E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A38D-2FCF-4668-B404-74CCB1160DCD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AF3E-CDAB-4581-BB9E-089E3A7DA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F884-56C8-4E3E-BFD3-C7086FD7A17A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11BF-1A4D-48D7-B492-2EF9759622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70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620B-6B10-4570-8969-51C0345B4CF6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A05-9F98-4505-BE2E-20C1B837AC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73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032-AC0B-49AE-8209-C33479ADCC5E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F063-AE3E-4560-A2F8-051DAAC020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1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69CE-F049-4A6C-95F8-32FD865D0FB4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4116-FD3C-403A-B1EE-7650DE4B6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14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1C23-C799-46C9-B21E-26CF76756A6B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004CA-1021-4ABD-A281-4F98E839A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C561-6233-4D84-A61F-CEC31A40C7C1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ACCD-87CA-4DDF-B4D5-3AC1940DB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85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476D-0432-4FF3-A4F0-255F4EC270EB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8E07-0C10-4D1C-BD96-C6A84881B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50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F493-6835-4780-B681-59D724A1FBCF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6545-C8A5-4CA9-A3C1-E78C47505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26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D931-8276-4004-9E7F-D24D0E11455B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8627-B83C-4554-A648-AA4291B645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48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786E-9091-46F5-B789-A0FB06E0E7A9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A28E-E6CB-49DF-8AF6-82981B2E3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73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4508A8-4053-4CBE-8309-EAEC36B57C97}" type="datetimeFigureOut">
              <a:rPr lang="ru-RU"/>
              <a:pPr>
                <a:defRPr/>
              </a:pPr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500773-D82D-4E81-ADC7-62F5B6DD3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CLIPART\PUB60COR\AN00790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3" y="714374"/>
            <a:ext cx="56435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Слоговая таблица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643063" y="785813"/>
            <a:ext cx="29289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b="1">
                <a:latin typeface="Calibri" pitchFamily="34" charset="0"/>
              </a:rPr>
              <a:t>ма</a:t>
            </a:r>
          </a:p>
          <a:p>
            <a:pPr eaLnBrk="1" hangingPunct="1"/>
            <a:r>
              <a:rPr lang="ru-RU" sz="8000" b="1">
                <a:latin typeface="Calibri" pitchFamily="34" charset="0"/>
              </a:rPr>
              <a:t>мя</a:t>
            </a:r>
          </a:p>
          <a:p>
            <a:pPr eaLnBrk="1" hangingPunct="1"/>
            <a:r>
              <a:rPr lang="ru-RU" sz="8000" b="1">
                <a:latin typeface="Calibri" pitchFamily="34" charset="0"/>
              </a:rPr>
              <a:t>мо</a:t>
            </a:r>
          </a:p>
          <a:p>
            <a:pPr eaLnBrk="1" hangingPunct="1"/>
            <a:r>
              <a:rPr lang="ru-RU" sz="8000" b="1">
                <a:latin typeface="Calibri" pitchFamily="34" charset="0"/>
              </a:rPr>
              <a:t>ме   </a:t>
            </a:r>
            <a:r>
              <a:rPr lang="en-US" sz="8000" b="1">
                <a:latin typeface="Calibri" pitchFamily="34" charset="0"/>
              </a:rPr>
              <a:t> </a:t>
            </a:r>
            <a:endParaRPr lang="ru-RU" sz="8000" b="1">
              <a:latin typeface="Calibri" pitchFamily="34" charset="0"/>
            </a:endParaRPr>
          </a:p>
          <a:p>
            <a:pPr eaLnBrk="1" hangingPunct="1"/>
            <a:endParaRPr lang="ru-RU" sz="6000">
              <a:latin typeface="Calibri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857875" y="714375"/>
            <a:ext cx="27146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b="1">
                <a:latin typeface="Calibri" pitchFamily="34" charset="0"/>
              </a:rPr>
              <a:t>мю</a:t>
            </a:r>
          </a:p>
          <a:p>
            <a:pPr eaLnBrk="1" hangingPunct="1"/>
            <a:r>
              <a:rPr lang="ru-RU" sz="8000" b="1">
                <a:latin typeface="Calibri" pitchFamily="34" charset="0"/>
              </a:rPr>
              <a:t>му</a:t>
            </a:r>
          </a:p>
          <a:p>
            <a:pPr eaLnBrk="1" hangingPunct="1"/>
            <a:r>
              <a:rPr lang="ru-RU" sz="8000" b="1">
                <a:latin typeface="Calibri" pitchFamily="34" charset="0"/>
              </a:rPr>
              <a:t>мы</a:t>
            </a:r>
          </a:p>
          <a:p>
            <a:pPr eaLnBrk="1" hangingPunct="1"/>
            <a:r>
              <a:rPr lang="ru-RU" sz="8000" b="1">
                <a:latin typeface="Calibri" pitchFamily="34" charset="0"/>
              </a:rPr>
              <a:t>ми</a:t>
            </a:r>
          </a:p>
          <a:p>
            <a:pPr eaLnBrk="1" hangingPunct="1"/>
            <a:endParaRPr lang="ru-RU" sz="6000">
              <a:latin typeface="Calibri" pitchFamily="34" charset="0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857875" y="5500688"/>
            <a:ext cx="27860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b="1">
                <a:latin typeface="Calibri" pitchFamily="34" charset="0"/>
              </a:rPr>
              <a:t>мё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E:\Download\Краеведческий муз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2571750" cy="23574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Рисунок 2" descr="E:\Download\узел памяти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57188"/>
            <a:ext cx="2714625" cy="23574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Рисунок 9" descr="F:\Мои документы\Мои рисунки\Магадан\Торговый порт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7188"/>
            <a:ext cx="2928937" cy="23574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Рисунок 8" descr="F:\Мои документы\Мои рисунки\Магадан\Маска скорб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2500313" cy="2571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Рисунок 11" descr="F:\Мои документы\Мои рисунки\Магадан\Теат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57563"/>
            <a:ext cx="3000375" cy="2571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Рисунок 12" descr="F:\Мои документы\Мои рисунки\городище зимой\2003-12-01-(4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357563"/>
            <a:ext cx="2714625" cy="2571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625" y="2714625"/>
            <a:ext cx="85010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0" y="2786063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Музей*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3143250" y="278606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Морской порт*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6572250" y="2928938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     Узел Памяти***</a:t>
            </a: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0" y="6000750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Маска Скорби*</a:t>
            </a: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3000375" y="6072188"/>
            <a:ext cx="307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Драматический театр*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/>
          </a:p>
        </p:txBody>
      </p:sp>
      <p:sp>
        <p:nvSpPr>
          <p:cNvPr id="12302" name="TextBox 14"/>
          <p:cNvSpPr txBox="1">
            <a:spLocks noChangeArrowheads="1"/>
          </p:cNvSpPr>
          <p:nvPr/>
        </p:nvSpPr>
        <p:spPr bwMode="auto">
          <a:xfrm>
            <a:off x="6572250" y="607218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Марчеканская сопка*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/>
          </a:p>
        </p:txBody>
      </p:sp>
      <p:sp>
        <p:nvSpPr>
          <p:cNvPr id="12303" name="TextBox 15"/>
          <p:cNvSpPr txBox="1">
            <a:spLocks noChangeArrowheads="1"/>
          </p:cNvSpPr>
          <p:nvPr/>
        </p:nvSpPr>
        <p:spPr bwMode="auto">
          <a:xfrm>
            <a:off x="6500813" y="2714625"/>
            <a:ext cx="264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Мемориал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7188" y="428625"/>
            <a:ext cx="357187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43250" y="428625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50" y="428625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143875" y="428625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01063" y="428625"/>
            <a:ext cx="357187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5" y="3429000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1813" y="3429000"/>
            <a:ext cx="357187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86500" y="3429000"/>
            <a:ext cx="357188" cy="357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E:\Download\Краеведческий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500313" cy="2571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Рисунок 2" descr="E:\Download\узел памяти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7188"/>
            <a:ext cx="2357437" cy="2500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Рисунок 9" descr="F:\Мои документы\Мои рисунки\Магадан\Торговый порт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57188"/>
            <a:ext cx="2786062" cy="2500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Рисунок 8" descr="F:\Мои документы\Мои рисунки\Магадан\Маска скорб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2428875" cy="3071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Рисунок 11" descr="F:\Мои документы\Мои рисунки\Магадан\Теат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786188"/>
            <a:ext cx="2928938" cy="3071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Рисунок 12" descr="F:\Мои документы\Мои рисунки\городище зимой\2003-12-01-(4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86188"/>
            <a:ext cx="2643188" cy="3071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875" y="2786063"/>
            <a:ext cx="87868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</a:t>
            </a:r>
            <a:r>
              <a: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 любимый  Магадан</a:t>
            </a:r>
          </a:p>
        </p:txBody>
      </p:sp>
      <p:sp>
        <p:nvSpPr>
          <p:cNvPr id="10" name="Овал 9"/>
          <p:cNvSpPr/>
          <p:nvPr/>
        </p:nvSpPr>
        <p:spPr>
          <a:xfrm>
            <a:off x="428625" y="357188"/>
            <a:ext cx="500063" cy="50006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57563" y="428625"/>
            <a:ext cx="500062" cy="5000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43813" y="357188"/>
            <a:ext cx="500062" cy="500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01000" y="357188"/>
            <a:ext cx="500063" cy="50006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429625" y="357188"/>
            <a:ext cx="500063" cy="500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" y="3786188"/>
            <a:ext cx="571500" cy="5715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57938" y="3857625"/>
            <a:ext cx="500062" cy="5000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71813" y="3857625"/>
            <a:ext cx="500062" cy="5000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847725"/>
            <a:ext cx="9144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0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Магадан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2857500" y="3714750"/>
            <a:ext cx="857250" cy="85725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2857500" y="3714750"/>
            <a:ext cx="857250" cy="85725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3714750" y="3714750"/>
            <a:ext cx="857250" cy="85725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4572000" y="3714750"/>
            <a:ext cx="857250" cy="85725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3714750" y="3714750"/>
            <a:ext cx="857250" cy="85725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4572000" y="3714750"/>
            <a:ext cx="857250" cy="85725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0" y="3714750"/>
            <a:ext cx="914400" cy="857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964907" y="3250406"/>
            <a:ext cx="285750" cy="21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847725"/>
            <a:ext cx="9144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0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Магадан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2714625" y="4071938"/>
            <a:ext cx="857250" cy="857250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3571875" y="4071938"/>
            <a:ext cx="857250" cy="857250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4429125" y="4071938"/>
            <a:ext cx="857250" cy="857250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2714625" y="4071938"/>
            <a:ext cx="857250" cy="8572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3571875" y="4071938"/>
            <a:ext cx="857250" cy="8572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0800000">
            <a:off x="4429125" y="4071938"/>
            <a:ext cx="857250" cy="8572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86375" y="4071938"/>
            <a:ext cx="914400" cy="8572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893469" y="3607594"/>
            <a:ext cx="285750" cy="21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92125"/>
            <a:ext cx="9144000" cy="47704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431925" algn="just">
              <a:defRPr/>
            </a:pP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сказать тебе, друг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илый?</a:t>
            </a:r>
            <a:endParaRPr lang="ru-RU" sz="3200" b="1" dirty="0">
              <a:solidFill>
                <a:srgbClr val="984807"/>
              </a:solidFill>
              <a:ea typeface="Calibri" pitchFamily="34" charset="0"/>
              <a:cs typeface="Times New Roman" pitchFamily="18" charset="0"/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агадан – это город весны,</a:t>
            </a:r>
            <a:endParaRPr lang="ru-RU" sz="3200" b="1" dirty="0">
              <a:solidFill>
                <a:srgbClr val="984807"/>
              </a:solidFill>
              <a:ea typeface="Calibri" pitchFamily="34" charset="0"/>
              <a:cs typeface="Times New Roman" pitchFamily="18" charset="0"/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Он ещё на заре своей юности,</a:t>
            </a:r>
            <a:endParaRPr lang="ru-RU" sz="3200" b="1" dirty="0">
              <a:solidFill>
                <a:srgbClr val="984807"/>
              </a:solidFill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Это город великой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ечты!</a:t>
            </a:r>
            <a:endParaRPr lang="ru-RU" sz="3200" b="1" dirty="0">
              <a:solidFill>
                <a:srgbClr val="984807"/>
              </a:solidFill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Это город великой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удрости!...</a:t>
            </a:r>
            <a:endParaRPr lang="ru-RU" sz="3200" b="1" dirty="0">
              <a:solidFill>
                <a:srgbClr val="984807"/>
              </a:solidFill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Я люблю этот северный город.</a:t>
            </a:r>
            <a:endParaRPr lang="ru-RU" sz="3200" b="1" dirty="0">
              <a:solidFill>
                <a:srgbClr val="984807"/>
              </a:solidFill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ы с него начинали путь.</a:t>
            </a:r>
            <a:endParaRPr lang="ru-RU" sz="3200" b="1" dirty="0">
              <a:solidFill>
                <a:srgbClr val="984807"/>
              </a:solidFill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агадан,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агадан, ты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дорог!</a:t>
            </a:r>
            <a:endParaRPr lang="ru-RU" sz="3200" b="1" dirty="0">
              <a:solidFill>
                <a:srgbClr val="984807"/>
              </a:solidFill>
            </a:endParaRPr>
          </a:p>
          <a:p>
            <a:pPr indent="1431925" algn="just" eaLnBrk="0" hangingPunct="0">
              <a:defRPr/>
            </a:pP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От тебя шли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ы в первый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  <a:r>
              <a:rPr lang="ru-RU" sz="3200" b="1" dirty="0">
                <a:solidFill>
                  <a:srgbClr val="984807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аршрут.</a:t>
            </a:r>
            <a:endParaRPr lang="ru-RU" sz="3200" b="1" dirty="0">
              <a:solidFill>
                <a:srgbClr val="984807"/>
              </a:solidFill>
            </a:endParaRPr>
          </a:p>
          <a:p>
            <a:pPr indent="1711325" eaLnBrk="0" hangingPunct="0">
              <a:defRPr/>
            </a:pPr>
            <a:endParaRPr lang="ru-RU" sz="1600" b="1" dirty="0">
              <a:solidFill>
                <a:srgbClr val="984807"/>
              </a:solidFill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214438" y="5643563"/>
            <a:ext cx="500062" cy="35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ea typeface="Calibri" pitchFamily="34" charset="0"/>
                <a:cs typeface="Times New Roman" pitchFamily="18" charset="0"/>
              </a:rPr>
              <a:t>/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929188"/>
            <a:ext cx="9144000" cy="1692275"/>
          </a:xfrm>
          <a:prstGeom prst="rect">
            <a:avLst/>
          </a:prstGeom>
          <a:solidFill>
            <a:srgbClr val="FAB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r>
              <a:rPr lang="ru-RU" sz="1100"/>
              <a:t> </a:t>
            </a:r>
          </a:p>
          <a:p>
            <a:endParaRPr lang="ru-RU" b="1"/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Маршрут – путь</a:t>
            </a:r>
            <a:endParaRPr lang="ru-RU" sz="3200" b="1"/>
          </a:p>
          <a:p>
            <a:pPr eaLnBrk="0" hangingPunct="0"/>
            <a:endParaRPr lang="ru-RU" sz="3200" b="1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748632" y="5464968"/>
            <a:ext cx="215900" cy="144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75" y="428625"/>
          <a:ext cx="7786688" cy="5857875"/>
        </p:xfrm>
        <a:graphic>
          <a:graphicData uri="http://schemas.openxmlformats.org/drawingml/2006/table">
            <a:tbl>
              <a:tblPr/>
              <a:tblGrid>
                <a:gridCol w="7786688"/>
              </a:tblGrid>
              <a:tr h="585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озПдлравмяе</a:t>
                      </a:r>
                      <a:endParaRPr lang="ru-RU" sz="7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ыйимлюб</a:t>
                      </a:r>
                      <a:endParaRPr lang="en-US" sz="7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дорог</a:t>
                      </a:r>
                      <a:endParaRPr lang="ru-RU" sz="7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даагаМн</a:t>
                      </a:r>
                      <a:r>
                        <a:rPr lang="en-US" sz="7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7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9" marR="47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3"/>
            <a:ext cx="8215370" cy="58466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600" dirty="0">
                <a:ln w="11430"/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Поздравляем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600" dirty="0">
                <a:ln w="11430"/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любимый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600" dirty="0">
                <a:ln w="11430"/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город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600" dirty="0">
                <a:ln w="11430"/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Магадан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5" name="Рисунок 3" descr="J03875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Documents and Settings\Admin\Мои документы\Мои рисунки\img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68" y="3786188"/>
            <a:ext cx="20002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 noChangeArrowheads="1"/>
          </p:cNvPicPr>
          <p:nvPr/>
        </p:nvPicPr>
        <p:blipFill>
          <a:blip r:embed="rId2">
            <a:lum bright="-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81438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агадан\Ты в сердце моём Магадан\menu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285750"/>
            <a:ext cx="8072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Calibri" pitchFamily="34" charset="0"/>
              </a:rPr>
              <a:t>Городу  Магадану  70 лет.</a:t>
            </a:r>
            <a:endParaRPr lang="ru-RU" sz="5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3"/>
            <a:ext cx="77152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99CC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Согласная буква Мм,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согласные звуки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`]</a:t>
            </a:r>
            <a:endParaRPr lang="ru-RU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img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8429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75" y="142875"/>
            <a:ext cx="5572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Буква  М</a:t>
            </a:r>
          </a:p>
        </p:txBody>
      </p:sp>
      <p:pic>
        <p:nvPicPr>
          <p:cNvPr id="7171" name="Picture 3" descr="C:\Documents and Settings\Admin\Мои документы\Мои рисунки\img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2357438" cy="42862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Мои документы\Мои рисунки\img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86000"/>
            <a:ext cx="2643188" cy="42862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Мои документы\Мои рисунки\img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86000"/>
            <a:ext cx="3071812" cy="42862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mg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72438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Магадан</a:t>
            </a:r>
            <a:b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b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Маша</a:t>
            </a:r>
            <a:endParaRPr lang="ru-RU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70723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5938" y="5286375"/>
            <a:ext cx="5464175" cy="13239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</a:t>
            </a:r>
            <a:r>
              <a:rPr lang="ru-RU" sz="8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лёт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</TotalTime>
  <Words>126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Согласная буква Мм,  согласные звуки [м], [м`]</vt:lpstr>
      <vt:lpstr>Презентация PowerPoint</vt:lpstr>
      <vt:lpstr>Презентация PowerPoint</vt:lpstr>
      <vt:lpstr>Презентация PowerPoint</vt:lpstr>
      <vt:lpstr>Магадан медведь Маша</vt:lpstr>
      <vt:lpstr>Презентация PowerPoint</vt:lpstr>
      <vt:lpstr>Слоговая таблица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Согласная буква Мм,  согласные звуки [м], [м`]</dc:title>
  <dc:creator>Admin</dc:creator>
  <cp:lastModifiedBy>Николай</cp:lastModifiedBy>
  <cp:revision>45</cp:revision>
  <dcterms:created xsi:type="dcterms:W3CDTF">2009-11-23T07:20:25Z</dcterms:created>
  <dcterms:modified xsi:type="dcterms:W3CDTF">2014-10-13T05:59:48Z</dcterms:modified>
</cp:coreProperties>
</file>