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30C68-08F0-4379-A403-68057D08251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BF677-68AD-4551-8155-CD3827439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30C68-08F0-4379-A403-68057D08251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BF677-68AD-4551-8155-CD3827439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30C68-08F0-4379-A403-68057D08251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BF677-68AD-4551-8155-CD3827439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30C68-08F0-4379-A403-68057D08251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BF677-68AD-4551-8155-CD3827439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30C68-08F0-4379-A403-68057D08251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BF677-68AD-4551-8155-CD3827439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30C68-08F0-4379-A403-68057D08251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BF677-68AD-4551-8155-CD3827439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30C68-08F0-4379-A403-68057D08251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BF677-68AD-4551-8155-CD3827439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30C68-08F0-4379-A403-68057D08251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BF677-68AD-4551-8155-CD3827439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30C68-08F0-4379-A403-68057D08251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BF677-68AD-4551-8155-CD3827439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30C68-08F0-4379-A403-68057D08251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BF677-68AD-4551-8155-CD3827439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B30C68-08F0-4379-A403-68057D08251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7BF677-68AD-4551-8155-CD38274395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DB30C68-08F0-4379-A403-68057D082514}" type="datetimeFigureOut">
              <a:rPr lang="ru-RU" smtClean="0"/>
              <a:pPr/>
              <a:t>07.01.2015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47BF677-68AD-4551-8155-CD38274395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666048" cy="1828800"/>
          </a:xfrm>
        </p:spPr>
        <p:txBody>
          <a:bodyPr/>
          <a:lstStyle/>
          <a:p>
            <a:r>
              <a:rPr lang="ru-RU" dirty="0" smtClean="0"/>
              <a:t>Вода, вода кругом вода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636912"/>
            <a:ext cx="7772400" cy="914400"/>
          </a:xfrm>
        </p:spPr>
        <p:txBody>
          <a:bodyPr/>
          <a:lstStyle/>
          <a:p>
            <a:r>
              <a:rPr lang="ru-RU" dirty="0" smtClean="0"/>
              <a:t>Занятие №1</a:t>
            </a:r>
            <a:endParaRPr lang="ru-RU" dirty="0"/>
          </a:p>
        </p:txBody>
      </p:sp>
      <p:pic>
        <p:nvPicPr>
          <p:cNvPr id="9219" name="Picture 3" descr="C:\Users\анютки\Desktop\к2.jpg"/>
          <p:cNvPicPr>
            <a:picLocks noChangeAspect="1" noChangeArrowheads="1"/>
          </p:cNvPicPr>
          <p:nvPr/>
        </p:nvPicPr>
        <p:blipFill>
          <a:blip r:embed="rId2" cstate="print"/>
          <a:srcRect b="6068"/>
          <a:stretch>
            <a:fillRect/>
          </a:stretch>
        </p:blipFill>
        <p:spPr bwMode="auto">
          <a:xfrm>
            <a:off x="1115616" y="2060848"/>
            <a:ext cx="4241884" cy="4176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Воду пьем.</a:t>
            </a:r>
            <a:endParaRPr lang="ru-RU" dirty="0"/>
          </a:p>
        </p:txBody>
      </p:sp>
      <p:pic>
        <p:nvPicPr>
          <p:cNvPr id="4" name="Содержимое 3" descr="пьет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548680"/>
            <a:ext cx="7571842" cy="5040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анютки\Desktop\к.jpg"/>
          <p:cNvPicPr>
            <a:picLocks noChangeAspect="1" noChangeArrowheads="1"/>
          </p:cNvPicPr>
          <p:nvPr/>
        </p:nvPicPr>
        <p:blipFill>
          <a:blip r:embed="rId2" cstate="print"/>
          <a:srcRect l="-3221" r="-1288"/>
          <a:stretch>
            <a:fillRect/>
          </a:stretch>
        </p:blipFill>
        <p:spPr bwMode="auto">
          <a:xfrm>
            <a:off x="179512" y="476672"/>
            <a:ext cx="8635891" cy="5508000"/>
          </a:xfrm>
          <a:prstGeom prst="rect">
            <a:avLst/>
          </a:prstGeom>
          <a:noFill/>
        </p:spPr>
      </p:pic>
      <p:pic>
        <p:nvPicPr>
          <p:cNvPr id="4" name="Содержимое 3" descr="моем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7544" y="476672"/>
            <a:ext cx="3663000" cy="5400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dirty="0" smtClean="0"/>
              <a:t>                       Моем руки водой.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анютки\Desktop\к.jpg"/>
          <p:cNvPicPr>
            <a:picLocks noChangeAspect="1" noChangeArrowheads="1"/>
          </p:cNvPicPr>
          <p:nvPr/>
        </p:nvPicPr>
        <p:blipFill>
          <a:blip r:embed="rId2" cstate="print"/>
          <a:srcRect l="-3221" r="-1288"/>
          <a:stretch>
            <a:fillRect/>
          </a:stretch>
        </p:blipFill>
        <p:spPr bwMode="auto">
          <a:xfrm>
            <a:off x="179512" y="476672"/>
            <a:ext cx="8635891" cy="5508000"/>
          </a:xfrm>
          <a:prstGeom prst="rect">
            <a:avLst/>
          </a:prstGeom>
          <a:noFill/>
        </p:spPr>
      </p:pic>
      <p:pic>
        <p:nvPicPr>
          <p:cNvPr id="4" name="Содержимое 3" descr="купается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331640" y="764704"/>
            <a:ext cx="6432000" cy="4824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Купаемся в ванной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sphotos-h.ak.fbcdn.net/hphotos-ak-ash3/c97.0.403.403/p403x403/538447_454396254600927_1817583698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5467828" cy="5400000"/>
          </a:xfrm>
          <a:prstGeom prst="rect">
            <a:avLst/>
          </a:prstGeom>
          <a:noFill/>
        </p:spPr>
      </p:pic>
      <p:pic>
        <p:nvPicPr>
          <p:cNvPr id="4" name="Содержимое 3" descr="89b6e63c3251376488cc425ced282b83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004048" y="476672"/>
            <a:ext cx="3722457" cy="5472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Стираем белье.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анютки\Desktop\к.jpg"/>
          <p:cNvPicPr>
            <a:picLocks noChangeAspect="1" noChangeArrowheads="1"/>
          </p:cNvPicPr>
          <p:nvPr/>
        </p:nvPicPr>
        <p:blipFill>
          <a:blip r:embed="rId2" cstate="print"/>
          <a:srcRect l="-3221" r="-1288"/>
          <a:stretch>
            <a:fillRect/>
          </a:stretch>
        </p:blipFill>
        <p:spPr bwMode="auto">
          <a:xfrm>
            <a:off x="179512" y="476672"/>
            <a:ext cx="8466559" cy="5400000"/>
          </a:xfrm>
          <a:prstGeom prst="rect">
            <a:avLst/>
          </a:prstGeom>
          <a:noFill/>
        </p:spPr>
      </p:pic>
      <p:pic>
        <p:nvPicPr>
          <p:cNvPr id="4" name="Содержимое 3" descr="моем п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419872" y="476672"/>
            <a:ext cx="5302524" cy="5436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Моем посуду.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нютки\Desktop\к.jpg"/>
          <p:cNvPicPr>
            <a:picLocks noChangeAspect="1" noChangeArrowheads="1"/>
          </p:cNvPicPr>
          <p:nvPr/>
        </p:nvPicPr>
        <p:blipFill>
          <a:blip r:embed="rId2" cstate="print"/>
          <a:srcRect l="-3221" r="-1288"/>
          <a:stretch>
            <a:fillRect/>
          </a:stretch>
        </p:blipFill>
        <p:spPr bwMode="auto">
          <a:xfrm>
            <a:off x="251520" y="476672"/>
            <a:ext cx="8466559" cy="5400000"/>
          </a:xfrm>
          <a:prstGeom prst="rect">
            <a:avLst/>
          </a:prstGeom>
          <a:noFill/>
        </p:spPr>
      </p:pic>
      <p:pic>
        <p:nvPicPr>
          <p:cNvPr id="4" name="Содержимое 3" descr="цветы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076056" y="404664"/>
            <a:ext cx="3600000" cy="5400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Поливаем цветы.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анютки\Desktop\к.jpg"/>
          <p:cNvPicPr>
            <a:picLocks noChangeAspect="1" noChangeArrowheads="1"/>
          </p:cNvPicPr>
          <p:nvPr/>
        </p:nvPicPr>
        <p:blipFill>
          <a:blip r:embed="rId2" cstate="print"/>
          <a:srcRect l="-3221" r="-1288"/>
          <a:stretch>
            <a:fillRect/>
          </a:stretch>
        </p:blipFill>
        <p:spPr bwMode="auto">
          <a:xfrm>
            <a:off x="179512" y="476672"/>
            <a:ext cx="8579441" cy="5472000"/>
          </a:xfrm>
          <a:prstGeom prst="rect">
            <a:avLst/>
          </a:prstGeom>
          <a:noFill/>
        </p:spPr>
      </p:pic>
      <p:pic>
        <p:nvPicPr>
          <p:cNvPr id="4" name="Содержимое 3" descr="ж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47664" y="620688"/>
            <a:ext cx="6620460" cy="496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Пьют животные.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анютки\Desktop\к.jpg"/>
          <p:cNvPicPr>
            <a:picLocks noChangeAspect="1" noChangeArrowheads="1"/>
          </p:cNvPicPr>
          <p:nvPr/>
        </p:nvPicPr>
        <p:blipFill>
          <a:blip r:embed="rId2" cstate="print"/>
          <a:srcRect l="-3221" r="-1288"/>
          <a:stretch>
            <a:fillRect/>
          </a:stretch>
        </p:blipFill>
        <p:spPr bwMode="auto">
          <a:xfrm>
            <a:off x="179512" y="332656"/>
            <a:ext cx="8712000" cy="555654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Автор : </a:t>
            </a:r>
            <a:r>
              <a:rPr lang="ru-RU" dirty="0" smtClean="0"/>
              <a:t> Кротова З.Б. </a:t>
            </a:r>
            <a:r>
              <a:rPr lang="ru-RU" dirty="0" smtClean="0"/>
              <a:t>Воспитатель </a:t>
            </a:r>
            <a:br>
              <a:rPr lang="ru-RU" dirty="0" smtClean="0"/>
            </a:br>
            <a:r>
              <a:rPr lang="ru-RU" dirty="0" smtClean="0"/>
              <a:t>ГБДОУ№23 </a:t>
            </a:r>
            <a:r>
              <a:rPr lang="ru-RU" dirty="0" err="1" smtClean="0"/>
              <a:t>Красногв</a:t>
            </a:r>
            <a:r>
              <a:rPr lang="ru-RU" dirty="0" smtClean="0"/>
              <a:t>. Р-на СПб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62</TotalTime>
  <Words>37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Вода, вода кругом вода</vt:lpstr>
      <vt:lpstr>Воду пьем.</vt:lpstr>
      <vt:lpstr>                       Моем руки водой.</vt:lpstr>
      <vt:lpstr>Купаемся в ванной</vt:lpstr>
      <vt:lpstr>Стираем белье.</vt:lpstr>
      <vt:lpstr>Моем посуду.</vt:lpstr>
      <vt:lpstr>Поливаем цветы.</vt:lpstr>
      <vt:lpstr>Пьют животные.</vt:lpstr>
      <vt:lpstr>Автор :  Кротова З.Б. Воспитатель  ГБДОУ№23 Красногв. Р-на СПб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Вода, вода кругом вода</dc:title>
  <dc:creator>анютки</dc:creator>
  <cp:lastModifiedBy>Nelli Belyaeva</cp:lastModifiedBy>
  <cp:revision>11</cp:revision>
  <dcterms:created xsi:type="dcterms:W3CDTF">2013-03-17T12:18:08Z</dcterms:created>
  <dcterms:modified xsi:type="dcterms:W3CDTF">2015-01-07T13:14:31Z</dcterms:modified>
</cp:coreProperties>
</file>