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88" r:id="rId2"/>
    <p:sldId id="290" r:id="rId3"/>
    <p:sldId id="289" r:id="rId4"/>
    <p:sldId id="263" r:id="rId5"/>
    <p:sldId id="266" r:id="rId6"/>
    <p:sldId id="28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CFAB3-9EFD-4010-96D1-A4AD6F9ECDDA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398E5-DB53-41CF-924C-B9FEB16590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69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A3C4-F863-47D9-9A67-D7D6F86E3A5C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2B09-F531-47C0-A078-DF7B3018C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A3C4-F863-47D9-9A67-D7D6F86E3A5C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2B09-F531-47C0-A078-DF7B3018C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A3C4-F863-47D9-9A67-D7D6F86E3A5C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2B09-F531-47C0-A078-DF7B3018C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A3C4-F863-47D9-9A67-D7D6F86E3A5C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2B09-F531-47C0-A078-DF7B3018C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A3C4-F863-47D9-9A67-D7D6F86E3A5C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2B09-F531-47C0-A078-DF7B3018C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A3C4-F863-47D9-9A67-D7D6F86E3A5C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2B09-F531-47C0-A078-DF7B3018C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A3C4-F863-47D9-9A67-D7D6F86E3A5C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2B09-F531-47C0-A078-DF7B3018C9E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A3C4-F863-47D9-9A67-D7D6F86E3A5C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2B09-F531-47C0-A078-DF7B3018C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A3C4-F863-47D9-9A67-D7D6F86E3A5C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2B09-F531-47C0-A078-DF7B3018C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A3C4-F863-47D9-9A67-D7D6F86E3A5C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2B09-F531-47C0-A078-DF7B3018C9E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A3C4-F863-47D9-9A67-D7D6F86E3A5C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2B09-F531-47C0-A078-DF7B3018C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ED5A3C4-F863-47D9-9A67-D7D6F86E3A5C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B2B09-F531-47C0-A078-DF7B3018C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u.wikipedia.org/wiki/%D0%A4%D0%B0%D0%B9%D0%BB:Spiridon_Drozhzhin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+mn-lt"/>
              </a:rPr>
              <a:t> 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4800" dirty="0" smtClean="0">
                <a:solidFill>
                  <a:srgbClr val="00B050"/>
                </a:solidFill>
              </a:rPr>
              <a:t>   </a:t>
            </a:r>
            <a:endParaRPr lang="ru-RU" sz="4800" dirty="0">
              <a:solidFill>
                <a:srgbClr val="00B050"/>
              </a:solidFill>
            </a:endParaRPr>
          </a:p>
        </p:txBody>
      </p:sp>
      <p:pic>
        <p:nvPicPr>
          <p:cNvPr id="6" name="Picture 5" descr="Spiridon Drozhzh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6321" y="404664"/>
            <a:ext cx="302433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55576" y="2057072"/>
            <a:ext cx="4202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6000" b="1" i="1" dirty="0">
                <a:solidFill>
                  <a:srgbClr val="00B050"/>
                </a:solidFill>
              </a:rPr>
              <a:t>«Родине</a:t>
            </a:r>
            <a:r>
              <a:rPr lang="ru-RU" sz="6000" dirty="0" smtClean="0">
                <a:solidFill>
                  <a:srgbClr val="00B050"/>
                </a:solidFill>
              </a:rPr>
              <a:t>» 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4802469"/>
            <a:ext cx="489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Спиридон </a:t>
            </a:r>
            <a:r>
              <a:rPr lang="ru-RU" sz="2800" b="1" i="1" dirty="0" smtClean="0">
                <a:solidFill>
                  <a:srgbClr val="C00000"/>
                </a:solidFill>
              </a:rPr>
              <a:t>Дмитриевич </a:t>
            </a:r>
            <a:r>
              <a:rPr lang="ru-RU" sz="2800" b="1" i="1" dirty="0">
                <a:solidFill>
                  <a:srgbClr val="C00000"/>
                </a:solidFill>
              </a:rPr>
              <a:t>Дрожжин </a:t>
            </a:r>
            <a:r>
              <a:rPr lang="ru-RU" sz="2800" b="1" i="1" dirty="0">
                <a:solidFill>
                  <a:srgbClr val="00B050"/>
                </a:solidFill>
              </a:rPr>
              <a:t>(1848-1930) </a:t>
            </a:r>
            <a:r>
              <a:rPr lang="ru-RU" sz="2800" b="1" i="1" dirty="0" smtClean="0">
                <a:solidFill>
                  <a:srgbClr val="00B050"/>
                </a:solidFill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782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smtClean="0">
                <a:solidFill>
                  <a:srgbClr val="C00000"/>
                </a:solidFill>
              </a:rPr>
              <a:t>Выставка</a:t>
            </a:r>
            <a:r>
              <a:rPr lang="ru-RU" smtClean="0">
                <a:solidFill>
                  <a:srgbClr val="C00000"/>
                </a:solidFill>
                <a:latin typeface="+mn-lt"/>
              </a:rPr>
              <a:t> рисунков «моя малая Родина»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pPr marL="0" indent="0">
              <a:buNone/>
            </a:pPr>
            <a:r>
              <a:rPr lang="ru-RU" sz="4800" smtClean="0">
                <a:solidFill>
                  <a:srgbClr val="00B050"/>
                </a:solidFill>
              </a:rPr>
              <a:t>   Для меня Родина – это…</a:t>
            </a:r>
            <a:endParaRPr lang="ru-RU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87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cs typeface="Aharoni" panose="02010803020104030203" pitchFamily="2" charset="-79"/>
              </a:rPr>
              <a:t>Подберите</a:t>
            </a:r>
            <a:r>
              <a:rPr lang="ru-RU" dirty="0" smtClean="0">
                <a:solidFill>
                  <a:srgbClr val="C00000"/>
                </a:solidFill>
                <a:cs typeface="Aharoni" panose="02010803020104030203" pitchFamily="2" charset="-79"/>
              </a:rPr>
              <a:t> </a:t>
            </a:r>
            <a:r>
              <a:rPr lang="ru-RU" sz="4000" dirty="0" smtClean="0">
                <a:solidFill>
                  <a:srgbClr val="C00000"/>
                </a:solidFill>
                <a:cs typeface="Aharoni" panose="02010803020104030203" pitchFamily="2" charset="-79"/>
              </a:rPr>
              <a:t>синонимы </a:t>
            </a:r>
            <a:endParaRPr lang="ru-RU" sz="4000" dirty="0">
              <a:solidFill>
                <a:srgbClr val="C00000"/>
              </a:solidFill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 </a:t>
            </a:r>
            <a:r>
              <a:rPr lang="ru-RU" sz="4800" dirty="0" smtClean="0">
                <a:solidFill>
                  <a:srgbClr val="00B050"/>
                </a:solidFill>
              </a:rPr>
              <a:t>Родина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00B050"/>
                </a:solidFill>
              </a:rPr>
              <a:t>Отчизна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00B050"/>
                </a:solidFill>
              </a:rPr>
              <a:t>Отечество</a:t>
            </a:r>
            <a:endParaRPr lang="ru-RU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9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К. У</a:t>
            </a:r>
            <a:r>
              <a:rPr lang="ru-RU" b="1" i="1" dirty="0" smtClean="0">
                <a:solidFill>
                  <a:srgbClr val="C00000"/>
                </a:solidFill>
              </a:rPr>
              <a:t>шинский</a:t>
            </a:r>
            <a:r>
              <a:rPr lang="ru-RU" sz="4000" dirty="0" smtClean="0">
                <a:solidFill>
                  <a:srgbClr val="C00000"/>
                </a:solidFill>
              </a:rPr>
              <a:t>: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sz="4400" b="1" i="1" dirty="0" smtClean="0">
                <a:solidFill>
                  <a:srgbClr val="00B050"/>
                </a:solidFill>
              </a:rPr>
              <a:t>«Наше Отечество, наша Родина-матушка Россия. Отечеством мы зовём Россию потому, что в ней жили испокон веку отцы и деды наши»</a:t>
            </a:r>
            <a:endParaRPr lang="ru-RU" sz="44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40442"/>
            <a:ext cx="2297832" cy="158417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И.Шишкин «Осенний пейзаж»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Петр\Downloads\И Шишкин Дубовая роща_files\b.602.1000.16777215.0...images.stories.picture.publ.shishkin.shishkin-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2090" y="518809"/>
            <a:ext cx="2277742" cy="287808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21349"/>
            <a:ext cx="2304256" cy="287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21350"/>
            <a:ext cx="2232025" cy="287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3" y="4509120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А. Саврасов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«</a:t>
            </a:r>
            <a:r>
              <a:rPr lang="ru-RU" sz="2400" b="1" i="1" dirty="0">
                <a:solidFill>
                  <a:srgbClr val="C00000"/>
                </a:solidFill>
              </a:rPr>
              <a:t>Дворик</a:t>
            </a:r>
            <a:r>
              <a:rPr lang="ru-RU" sz="2400" b="1" i="1" dirty="0" smtClean="0">
                <a:solidFill>
                  <a:srgbClr val="C00000"/>
                </a:solidFill>
              </a:rPr>
              <a:t>»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3717032"/>
            <a:ext cx="2376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И.И. Левитан 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«Берёзовая роща»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Домашнее задание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874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1. Выразительное чтение стр. 133-135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2. Подобрать пословицу к стихотворению.</a:t>
            </a:r>
          </a:p>
          <a:p>
            <a:pPr>
              <a:buNone/>
            </a:pP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605</TotalTime>
  <Words>92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NewsPrint</vt:lpstr>
      <vt:lpstr> </vt:lpstr>
      <vt:lpstr>Выставка рисунков «моя малая Родина»</vt:lpstr>
      <vt:lpstr>Подберите синонимы </vt:lpstr>
      <vt:lpstr>К. Ушинский:</vt:lpstr>
      <vt:lpstr>И.Шишкин «Осенний пейзаж»</vt:lpstr>
      <vt:lpstr>Домашнее задание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ЛИТЕРАТУРНОЕ     ЧТЕНИЕ</dc:title>
  <dc:creator>Петр</dc:creator>
  <cp:lastModifiedBy>User</cp:lastModifiedBy>
  <cp:revision>65</cp:revision>
  <dcterms:created xsi:type="dcterms:W3CDTF">2013-03-12T14:31:34Z</dcterms:created>
  <dcterms:modified xsi:type="dcterms:W3CDTF">2014-10-15T18:01:59Z</dcterms:modified>
</cp:coreProperties>
</file>