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6" r:id="rId8"/>
    <p:sldId id="264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E45830-49F8-4CF5-BBA7-691A10581EE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BF79C6-3749-4F18-8D18-0C26DE43ED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66666" cy="2423346"/>
          </a:xfrm>
        </p:spPr>
        <p:txBody>
          <a:bodyPr/>
          <a:lstStyle/>
          <a:p>
            <a:pPr marL="0" indent="0" algn="ctr">
              <a:buNone/>
            </a:pPr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Ф</a:t>
            </a:r>
            <a:endParaRPr lang="ru-RU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Л.М.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№187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 - Петербург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фламинго</a:t>
            </a:r>
            <a:endParaRPr lang="ru-RU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480" y="217989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2118" y="2859412"/>
            <a:ext cx="1656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7580" y="3241725"/>
            <a:ext cx="1588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7200" y="4803800"/>
            <a:ext cx="1394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0082" y="2361025"/>
            <a:ext cx="958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9854" y="4812540"/>
            <a:ext cx="1300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2007" y="4427820"/>
            <a:ext cx="1074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41481" y="2373354"/>
            <a:ext cx="1133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</a:t>
            </a:r>
          </a:p>
        </p:txBody>
      </p:sp>
    </p:spTree>
    <p:extLst>
      <p:ext uri="{BB962C8B-B14F-4D97-AF65-F5344CB8AC3E}">
        <p14:creationId xmlns:p14="http://schemas.microsoft.com/office/powerpoint/2010/main" val="22063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Буква потерялась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абрика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ли_т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ал_авит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мульт_ильм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ин_орматика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не_ть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гра_ик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ор_ограмма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6" y="175676"/>
            <a:ext cx="1656184" cy="1656184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4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Знакомство с новыми звуками и буквой.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-буквенный анализ слов.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Чтение слогов и слов.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Чтение предложений и текстов.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88640"/>
            <a:ext cx="2448272" cy="548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План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53015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8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8785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608491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длинноногий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Встал у краешка дороги.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Днём он спит, а ночью нет!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разбрызгивает свет.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400506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51720" y="37170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74056" y="3356992"/>
            <a:ext cx="1458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41109" y="4282632"/>
            <a:ext cx="360040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31134" y="4282632"/>
            <a:ext cx="358240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27" y="3212976"/>
            <a:ext cx="4129276" cy="30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93643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у меня дружок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Фиолетовый цветок.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Мне отдать его не жалко,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Подарю дружку ...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932040" y="4149080"/>
            <a:ext cx="3936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84168" y="382504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40352" y="378904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900258" y="3573016"/>
            <a:ext cx="19202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257921" y="4426781"/>
            <a:ext cx="366522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44241" y="4417893"/>
            <a:ext cx="348040" cy="39127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72400" y="4413121"/>
            <a:ext cx="360040" cy="39604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" y="3210316"/>
            <a:ext cx="4150166" cy="31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t="19447" r="26222" b="23400"/>
          <a:stretch/>
        </p:blipFill>
        <p:spPr bwMode="auto">
          <a:xfrm>
            <a:off x="893073" y="404664"/>
            <a:ext cx="2808312" cy="266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" y="3415473"/>
            <a:ext cx="3947402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65920"/>
            <a:ext cx="3826450" cy="2861866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11245" r="5491" b="11074"/>
          <a:stretch/>
        </p:blipFill>
        <p:spPr bwMode="auto">
          <a:xfrm>
            <a:off x="5580112" y="3558618"/>
            <a:ext cx="2493819" cy="293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9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Буква потерялась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абрика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ли_т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ал_авит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мульт_ильм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ин_орматика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не_ть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гра_ик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ор_ограмма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6" y="175676"/>
            <a:ext cx="1656184" cy="1656184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4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Буква потерялась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абрика,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ифт,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лфавит,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ультфильм,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нформатика,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ефть,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рафик,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рфограмма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6" y="175676"/>
            <a:ext cx="1656184" cy="1656184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11320" y="477305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фламинго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63" y="4415327"/>
            <a:ext cx="3262865" cy="218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731" y="2872075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Фламинго опустились на озеро.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747" y="3423428"/>
            <a:ext cx="7963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они искали мелкую рыбёшку.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586" y="4167132"/>
            <a:ext cx="7432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послышался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тихий шорох.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747" y="487561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Фламинго разбежался и плавно взлетел.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753" y="5583503"/>
            <a:ext cx="8246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Фламинго очень осторожная птица.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088" y="104645"/>
            <a:ext cx="88924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Фламинго опустились на озеро.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Фламинго разбежался и плавно взлетел.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они искали мелкую рыбёшку.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Фламинго очень осторожная птица.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послышался тихий шорох.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77" y="104645"/>
            <a:ext cx="3786066" cy="28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172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Буква Ф</vt:lpstr>
      <vt:lpstr>Буква потерялась</vt:lpstr>
      <vt:lpstr>План</vt:lpstr>
      <vt:lpstr>Презентация PowerPoint</vt:lpstr>
      <vt:lpstr>Презентация PowerPoint</vt:lpstr>
      <vt:lpstr>Презентация PowerPoint</vt:lpstr>
      <vt:lpstr>Буква потерялась</vt:lpstr>
      <vt:lpstr>Буква потерялась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потерялась</dc:title>
  <dc:creator>Valued Acer Customer</dc:creator>
  <cp:lastModifiedBy>Valued Acer Customer</cp:lastModifiedBy>
  <cp:revision>13</cp:revision>
  <dcterms:created xsi:type="dcterms:W3CDTF">2014-09-26T19:14:08Z</dcterms:created>
  <dcterms:modified xsi:type="dcterms:W3CDTF">2014-10-13T18:19:53Z</dcterms:modified>
</cp:coreProperties>
</file>